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26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820B9D-289D-443C-A450-6431BFE40171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780AF-B7D0-480D-91AF-A4DACB83E3D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233559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EE648-DA18-4451-9A66-834745E487B6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111DA-D4CD-42DA-A32F-6BC55FDD226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6364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9801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5411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3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1954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4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7684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5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8805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6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5145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7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8714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8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3694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9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6215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10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5430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0710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19077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13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5423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14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0182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15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19436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16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66667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17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875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4519-559F-49D1-B667-FAB431000B3A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36DA5-DD0E-4402-AB98-B71013481ED5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7FB1-D905-4C82-80D9-1E8713D2E077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F428-C738-48FA-A91C-D1DD5A307DE7}" type="datetime1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F47E-E4DE-411E-8FFE-60B7ADA9465C}" type="datetime1">
              <a:rPr lang="pl-PL" smtClean="0"/>
              <a:t>2014-11-26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1AE6-2169-44BD-93BA-4DD2E2A2CDF1}" type="datetime1">
              <a:rPr lang="pl-PL" smtClean="0"/>
              <a:t>2014-11-26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5629-2DB2-4326-B6C3-921DCF55C948}" type="datetime1">
              <a:rPr lang="pl-PL" smtClean="0"/>
              <a:t>2014-11-26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B3BD6-CB5B-42FE-B222-0AFFA75EB777}" type="datetime1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6F57-7D3B-494F-9B2E-D403CAD90274}" type="datetime1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06247-9E80-4745-8EC9-EDA59CA97802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21AFF-238D-45CE-9F89-1FAFD7D9EFE3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0E6D-A77B-441D-80C2-7AB9C6597088}" type="datetime1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116EA-17BC-473D-8EF8-480349FB9BC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wm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wmf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wm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2771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r>
              <a:rPr lang="pl-PL" sz="1200" dirty="0" smtClean="0"/>
              <a:t>Magdalena </a:t>
            </a:r>
            <a:r>
              <a:rPr lang="pl-PL" sz="1200" dirty="0" err="1" smtClean="0"/>
              <a:t>Sabik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smtClean="0"/>
              <a:t>Małgorzata Górecka</a:t>
            </a: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568079" y="1916832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dirty="0" smtClean="0"/>
              <a:t>Szkoła dla Rodziców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r>
              <a:rPr lang="pl-PL" sz="2000" dirty="0" smtClean="0"/>
              <a:t>WRZUĆ SWOJE OBAWY DO KAPELUSZA…</a:t>
            </a:r>
            <a:endParaRPr lang="pl-PL" sz="20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2" descr="C:\Users\Sabik\AppData\Local\Microsoft\Windows\Temporary Internet Files\Content.IE5\H8GYF0IM\MC9003787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4189">
            <a:off x="4140057" y="2023817"/>
            <a:ext cx="5152102" cy="304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31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r>
              <a:rPr lang="pl-PL" sz="2400" dirty="0" smtClean="0"/>
              <a:t>JAK SIĘ DZIŚ CZUJESZ?</a:t>
            </a:r>
            <a:endParaRPr lang="pl-PL" sz="24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052736"/>
            <a:ext cx="432048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22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r>
              <a:rPr lang="pl-PL" sz="2000" dirty="0" smtClean="0"/>
              <a:t>GÓRA LODOWA</a:t>
            </a:r>
            <a:br>
              <a:rPr lang="pl-PL" sz="2000" dirty="0" smtClean="0"/>
            </a:b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 smtClean="0"/>
              <a:t>Zachowanie, które obserwujemy, </a:t>
            </a:r>
            <a:br>
              <a:rPr lang="pl-PL" sz="2000" dirty="0" smtClean="0"/>
            </a:br>
            <a:r>
              <a:rPr lang="pl-PL" sz="2000" dirty="0" smtClean="0"/>
              <a:t>to tylko wierzchołek</a:t>
            </a:r>
            <a:br>
              <a:rPr lang="pl-PL" sz="2000" dirty="0" smtClean="0"/>
            </a:br>
            <a:r>
              <a:rPr lang="pl-PL" sz="2000" dirty="0" smtClean="0"/>
              <a:t>góry lodowej.</a:t>
            </a:r>
            <a:br>
              <a:rPr lang="pl-PL" sz="2000" dirty="0" smtClean="0"/>
            </a:br>
            <a:r>
              <a:rPr lang="pl-PL" sz="2000" dirty="0" smtClean="0"/>
              <a:t>Pod spodem jest jeszcze </a:t>
            </a:r>
            <a:br>
              <a:rPr lang="pl-PL" sz="2000" dirty="0" smtClean="0"/>
            </a:br>
            <a:r>
              <a:rPr lang="pl-PL" sz="2000" dirty="0" smtClean="0"/>
              <a:t>to wszystko, czego bezpośrednio</a:t>
            </a:r>
            <a:br>
              <a:rPr lang="pl-PL" sz="2000" dirty="0" smtClean="0"/>
            </a:br>
            <a:r>
              <a:rPr lang="pl-PL" sz="2000" dirty="0" smtClean="0"/>
              <a:t> nie wiemy o człowieku.</a:t>
            </a:r>
            <a:endParaRPr lang="pl-PL" sz="20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855" y="2204864"/>
            <a:ext cx="4212468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91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 rot="5400000">
            <a:off x="-1121280" y="3738228"/>
            <a:ext cx="4104457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SYTUACJA/ZDARZENIE</a:t>
            </a:r>
            <a:endParaRPr lang="pl-PL" sz="24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475656" y="3707740"/>
            <a:ext cx="172819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UCZUCIA/MYŚLI</a:t>
            </a:r>
            <a:endParaRPr lang="pl-PL" dirty="0"/>
          </a:p>
        </p:txBody>
      </p:sp>
      <p:sp>
        <p:nvSpPr>
          <p:cNvPr id="11" name="Strzałka w prawo 10"/>
          <p:cNvSpPr/>
          <p:nvPr/>
        </p:nvSpPr>
        <p:spPr>
          <a:xfrm>
            <a:off x="3851920" y="1988840"/>
            <a:ext cx="1098340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 w prawo 11"/>
          <p:cNvSpPr/>
          <p:nvPr/>
        </p:nvSpPr>
        <p:spPr>
          <a:xfrm>
            <a:off x="3833700" y="3032956"/>
            <a:ext cx="1098340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trzałka w prawo 12"/>
          <p:cNvSpPr/>
          <p:nvPr/>
        </p:nvSpPr>
        <p:spPr>
          <a:xfrm>
            <a:off x="3833700" y="4005064"/>
            <a:ext cx="1098340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trzałka w prawo 13"/>
          <p:cNvSpPr/>
          <p:nvPr/>
        </p:nvSpPr>
        <p:spPr>
          <a:xfrm>
            <a:off x="3851920" y="5013176"/>
            <a:ext cx="1098340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5004048" y="1844824"/>
            <a:ext cx="187220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Żywię uczucia „nakręcam się”</a:t>
            </a:r>
            <a:endParaRPr lang="pl-PL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5004048" y="2926685"/>
            <a:ext cx="1944216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Atak, krzyk, agresja</a:t>
            </a:r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5004048" y="3861048"/>
            <a:ext cx="2592288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Wyciszenie, racjonalizacja, dzielę się z kimś problemem</a:t>
            </a:r>
            <a:endParaRPr lang="pl-PL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5004048" y="4941168"/>
            <a:ext cx="1872208" cy="646331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Dialog, komunikat „ja”</a:t>
            </a:r>
            <a:endParaRPr lang="pl-PL" dirty="0"/>
          </a:p>
        </p:txBody>
      </p:sp>
      <p:sp>
        <p:nvSpPr>
          <p:cNvPr id="19" name="pole tekstowe 18"/>
          <p:cNvSpPr txBox="1"/>
          <p:nvPr/>
        </p:nvSpPr>
        <p:spPr>
          <a:xfrm rot="5400000">
            <a:off x="1924835" y="3483878"/>
            <a:ext cx="349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/>
              <a:t>reakcje</a:t>
            </a:r>
            <a:endParaRPr lang="pl-PL" sz="3600" dirty="0"/>
          </a:p>
        </p:txBody>
      </p:sp>
      <p:sp>
        <p:nvSpPr>
          <p:cNvPr id="20" name="Symbol zastępczy stopki 8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714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908175" y="1254298"/>
            <a:ext cx="5112568" cy="92333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/>
              <a:t>EMOCJE/UCZUCIA</a:t>
            </a:r>
          </a:p>
          <a:p>
            <a:pPr algn="ctr"/>
            <a:endParaRPr lang="pl-PL" dirty="0" smtClean="0"/>
          </a:p>
        </p:txBody>
      </p:sp>
      <p:sp>
        <p:nvSpPr>
          <p:cNvPr id="10" name="Strzałka w prawo 9"/>
          <p:cNvSpPr/>
          <p:nvPr/>
        </p:nvSpPr>
        <p:spPr>
          <a:xfrm rot="7119775">
            <a:off x="1168807" y="3072323"/>
            <a:ext cx="1944216" cy="648072"/>
          </a:xfrm>
          <a:prstGeom prst="rightArrow">
            <a:avLst>
              <a:gd name="adj1" fmla="val 50000"/>
              <a:gd name="adj2" fmla="val 56719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trzałka w prawo 10"/>
          <p:cNvSpPr/>
          <p:nvPr/>
        </p:nvSpPr>
        <p:spPr>
          <a:xfrm rot="4053985">
            <a:off x="5278487" y="3339999"/>
            <a:ext cx="1944216" cy="648072"/>
          </a:xfrm>
          <a:prstGeom prst="rightArrow">
            <a:avLst>
              <a:gd name="adj1" fmla="val 50000"/>
              <a:gd name="adj2" fmla="val 58605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294269" y="4507787"/>
            <a:ext cx="3168352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2400" dirty="0" smtClean="0"/>
              <a:t>Co się dzieje kiedy tłumimy emocje?</a:t>
            </a:r>
            <a:endParaRPr lang="pl-PL" sz="24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617629" y="4710494"/>
            <a:ext cx="1962436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2400" dirty="0" smtClean="0"/>
              <a:t>Co robić z emocjami?</a:t>
            </a:r>
            <a:endParaRPr lang="pl-PL" sz="2400" dirty="0"/>
          </a:p>
        </p:txBody>
      </p:sp>
      <p:sp>
        <p:nvSpPr>
          <p:cNvPr id="14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838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5" name="Tytuł 14"/>
          <p:cNvSpPr txBox="1">
            <a:spLocks noGrp="1"/>
          </p:cNvSpPr>
          <p:nvPr>
            <p:ph type="title"/>
          </p:nvPr>
        </p:nvSpPr>
        <p:spPr>
          <a:xfrm>
            <a:off x="812800" y="1938238"/>
            <a:ext cx="5343376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2400" dirty="0" smtClean="0"/>
              <a:t>Co się dzieje kiedy tłumimy emocje?</a:t>
            </a:r>
            <a:endParaRPr lang="pl-PL" sz="2400" dirty="0"/>
          </a:p>
        </p:txBody>
      </p:sp>
      <p:sp>
        <p:nvSpPr>
          <p:cNvPr id="2" name="Prostokąt 1"/>
          <p:cNvSpPr/>
          <p:nvPr/>
        </p:nvSpPr>
        <p:spPr>
          <a:xfrm>
            <a:off x="899592" y="2980353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/>
              <a:t>PRACA GRUPOWA</a:t>
            </a:r>
          </a:p>
          <a:p>
            <a:endParaRPr lang="pl-PL" dirty="0"/>
          </a:p>
          <a:p>
            <a:r>
              <a:rPr lang="pl-PL" dirty="0"/>
              <a:t>DWA PLAKATY </a:t>
            </a:r>
          </a:p>
          <a:p>
            <a:endParaRPr lang="pl-PL" dirty="0"/>
          </a:p>
          <a:p>
            <a:r>
              <a:rPr lang="pl-PL" dirty="0"/>
              <a:t>DOROSŁY </a:t>
            </a:r>
          </a:p>
          <a:p>
            <a:endParaRPr lang="pl-PL" dirty="0"/>
          </a:p>
          <a:p>
            <a:r>
              <a:rPr lang="pl-PL" dirty="0"/>
              <a:t>DZIECKO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3606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700970" y="981066"/>
            <a:ext cx="396044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2400" dirty="0" smtClean="0"/>
              <a:t>Co robić z emocjami?</a:t>
            </a:r>
            <a:endParaRPr lang="pl-P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853" y="3129876"/>
            <a:ext cx="4082277" cy="247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trzałka w prawo 10"/>
          <p:cNvSpPr/>
          <p:nvPr/>
        </p:nvSpPr>
        <p:spPr>
          <a:xfrm rot="3274680">
            <a:off x="5180512" y="3235362"/>
            <a:ext cx="1152128" cy="497286"/>
          </a:xfrm>
          <a:prstGeom prst="rightArrow">
            <a:avLst>
              <a:gd name="adj1" fmla="val 54378"/>
              <a:gd name="adj2" fmla="val 740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 w prawo 11"/>
          <p:cNvSpPr/>
          <p:nvPr/>
        </p:nvSpPr>
        <p:spPr>
          <a:xfrm rot="13182537">
            <a:off x="1515731" y="3133199"/>
            <a:ext cx="1449070" cy="6116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1115616" y="2310148"/>
            <a:ext cx="136815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WYRAŻAĆ</a:t>
            </a:r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499992" y="2339588"/>
            <a:ext cx="144016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dirty="0" smtClean="0"/>
              <a:t>NAZYWAĆ</a:t>
            </a:r>
            <a:endParaRPr lang="pl-PL" dirty="0"/>
          </a:p>
        </p:txBody>
      </p:sp>
      <p:sp>
        <p:nvSpPr>
          <p:cNvPr id="15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756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6"/>
          <p:cNvSpPr txBox="1">
            <a:spLocks noGrp="1"/>
          </p:cNvSpPr>
          <p:nvPr>
            <p:ph type="title"/>
          </p:nvPr>
        </p:nvSpPr>
        <p:spPr>
          <a:xfrm>
            <a:off x="683568" y="1903316"/>
            <a:ext cx="7922270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3600" dirty="0" smtClean="0"/>
              <a:t>Jak sobie radzić z własnymi uczuciami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755576" y="3140968"/>
            <a:ext cx="69847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4400" dirty="0" smtClean="0"/>
              <a:t>ZAUWAŻAĆ I NAZYWAĆ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4400" dirty="0" smtClean="0"/>
              <a:t>DOBRZE TRAKTOWAĆ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4400" dirty="0" smtClean="0"/>
              <a:t>WYRAŻAĆ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323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40049"/>
            <a:ext cx="2203454" cy="380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7"/>
          <p:cNvSpPr txBox="1">
            <a:spLocks noGrp="1"/>
          </p:cNvSpPr>
          <p:nvPr>
            <p:ph type="title"/>
          </p:nvPr>
        </p:nvSpPr>
        <p:spPr>
          <a:xfrm>
            <a:off x="812800" y="1957636"/>
            <a:ext cx="779303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3200" dirty="0" smtClean="0"/>
              <a:t>Dobry ogrodnik potrafi</a:t>
            </a:r>
          </a:p>
          <a:p>
            <a:pPr marL="285750" indent="-285750" algn="r">
              <a:buFontTx/>
              <a:buChar char="-"/>
            </a:pPr>
            <a:r>
              <a:rPr lang="pl-PL" sz="3200" dirty="0" smtClean="0"/>
              <a:t>Zadbać o swój ogród</a:t>
            </a:r>
          </a:p>
          <a:p>
            <a:pPr marL="285750" indent="-285750" algn="r">
              <a:buFontTx/>
              <a:buChar char="-"/>
            </a:pPr>
            <a:r>
              <a:rPr lang="pl-PL" sz="3200" dirty="0" smtClean="0"/>
              <a:t>Odpowiednio przycinać, nawozić</a:t>
            </a:r>
          </a:p>
          <a:p>
            <a:pPr marL="285750" indent="-285750" algn="r">
              <a:buFontTx/>
              <a:buChar char="-"/>
            </a:pPr>
            <a:r>
              <a:rPr lang="pl-PL" sz="3200" dirty="0"/>
              <a:t>U</a:t>
            </a:r>
            <a:r>
              <a:rPr lang="pl-PL" sz="3200" dirty="0" smtClean="0"/>
              <a:t>żywać różnych narzędzi</a:t>
            </a:r>
          </a:p>
          <a:p>
            <a:pPr marL="285750" indent="-285750" algn="r">
              <a:buFontTx/>
              <a:buChar char="-"/>
            </a:pPr>
            <a:r>
              <a:rPr lang="pl-PL" sz="3200" dirty="0" smtClean="0"/>
              <a:t>ZADBAĆ O SAMEGO SIEBIE</a:t>
            </a:r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94943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1729570"/>
            <a:ext cx="2203454" cy="380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7"/>
          <p:cNvSpPr txBox="1">
            <a:spLocks noGrp="1"/>
          </p:cNvSpPr>
          <p:nvPr>
            <p:ph type="title"/>
          </p:nvPr>
        </p:nvSpPr>
        <p:spPr>
          <a:xfrm>
            <a:off x="812800" y="1465194"/>
            <a:ext cx="779303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3200" dirty="0" smtClean="0"/>
              <a:t>Zadanie domowe</a:t>
            </a:r>
          </a:p>
          <a:p>
            <a:pPr algn="r"/>
            <a:endParaRPr lang="pl-PL" sz="3200" dirty="0"/>
          </a:p>
          <a:p>
            <a:pPr algn="r"/>
            <a:r>
              <a:rPr lang="pl-PL" sz="3200" dirty="0" smtClean="0"/>
              <a:t>Obserwuj przez tydzień siebie </a:t>
            </a: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>i </a:t>
            </a:r>
            <a:r>
              <a:rPr lang="pl-PL" sz="3200" dirty="0" smtClean="0"/>
              <a:t>to co się dzieje wokół </a:t>
            </a: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>– </a:t>
            </a:r>
            <a:r>
              <a:rPr lang="pl-PL" sz="3200" dirty="0" smtClean="0"/>
              <a:t>spróbuj zanotować zdarzenie </a:t>
            </a: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>i </a:t>
            </a:r>
            <a:r>
              <a:rPr lang="pl-PL" sz="3200" dirty="0" smtClean="0"/>
              <a:t>uczucie jakie w sobie rozpoznałeś</a:t>
            </a:r>
          </a:p>
          <a:p>
            <a:endParaRPr lang="pl-PL" sz="3200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82686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6"/>
          <p:cNvSpPr txBox="1">
            <a:spLocks noGrp="1"/>
          </p:cNvSpPr>
          <p:nvPr>
            <p:ph type="title"/>
          </p:nvPr>
        </p:nvSpPr>
        <p:spPr>
          <a:xfrm>
            <a:off x="812800" y="1773238"/>
            <a:ext cx="7793038" cy="360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/>
              <a:t>Co czuję </a:t>
            </a:r>
          </a:p>
          <a:p>
            <a:pPr algn="ctr"/>
            <a:r>
              <a:rPr lang="pl-PL" sz="6000" dirty="0" smtClean="0"/>
              <a:t>Czego potrzebuję</a:t>
            </a:r>
          </a:p>
          <a:p>
            <a:endParaRPr lang="pl-PL" sz="3200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49388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83568" y="1599329"/>
            <a:ext cx="756084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/>
              <a:t>s</a:t>
            </a:r>
            <a:r>
              <a:rPr lang="pl-PL" sz="6000" dirty="0" smtClean="0"/>
              <a:t>postrzeżenie       ocena</a:t>
            </a:r>
          </a:p>
          <a:p>
            <a:pPr algn="ctr"/>
            <a:endParaRPr lang="pl-PL" sz="6000" dirty="0" smtClean="0"/>
          </a:p>
          <a:p>
            <a:r>
              <a:rPr lang="pl-PL" sz="3200" dirty="0" smtClean="0"/>
              <a:t>fakt					interpretacja</a:t>
            </a:r>
          </a:p>
          <a:p>
            <a:r>
              <a:rPr lang="pl-PL" sz="3200" dirty="0"/>
              <a:t>p</a:t>
            </a:r>
            <a:r>
              <a:rPr lang="pl-PL" sz="3200" dirty="0" smtClean="0"/>
              <a:t>rawda				sąd</a:t>
            </a:r>
          </a:p>
          <a:p>
            <a:r>
              <a:rPr lang="pl-PL" sz="3200" dirty="0"/>
              <a:t>o</a:t>
            </a:r>
            <a:r>
              <a:rPr lang="pl-PL" sz="3200" dirty="0" smtClean="0"/>
              <a:t>pis					atak</a:t>
            </a:r>
          </a:p>
          <a:p>
            <a:r>
              <a:rPr lang="pl-PL" sz="3200" dirty="0" smtClean="0"/>
              <a:t>…					…</a:t>
            </a:r>
          </a:p>
          <a:p>
            <a:endParaRPr lang="pl-PL" sz="3200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  <p:sp>
        <p:nvSpPr>
          <p:cNvPr id="11" name="Symbol zastępczy stopki 6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12" name="Strzałka w dół 11"/>
          <p:cNvSpPr/>
          <p:nvPr/>
        </p:nvSpPr>
        <p:spPr>
          <a:xfrm>
            <a:off x="1619672" y="2492896"/>
            <a:ext cx="79208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trzałka w dół 12"/>
          <p:cNvSpPr/>
          <p:nvPr/>
        </p:nvSpPr>
        <p:spPr>
          <a:xfrm>
            <a:off x="6745201" y="2564904"/>
            <a:ext cx="79208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277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6"/>
          <p:cNvSpPr txBox="1">
            <a:spLocks noGrp="1"/>
          </p:cNvSpPr>
          <p:nvPr>
            <p:ph type="title"/>
          </p:nvPr>
        </p:nvSpPr>
        <p:spPr>
          <a:xfrm>
            <a:off x="812800" y="1773238"/>
            <a:ext cx="7793038" cy="360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/>
              <a:t>Jakim językiem się komunikujemy?</a:t>
            </a:r>
            <a:endParaRPr lang="pl-PL" sz="3200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77989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6"/>
          <p:cNvSpPr txBox="1">
            <a:spLocks noGrp="1"/>
          </p:cNvSpPr>
          <p:nvPr>
            <p:ph type="title"/>
          </p:nvPr>
        </p:nvSpPr>
        <p:spPr>
          <a:xfrm>
            <a:off x="812800" y="1773238"/>
            <a:ext cx="7793038" cy="360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/>
              <a:t>Języki miłości </a:t>
            </a:r>
          </a:p>
          <a:p>
            <a:pPr algn="ctr"/>
            <a:r>
              <a:rPr lang="pl-PL" sz="6000" dirty="0" smtClean="0"/>
              <a:t>G. Chapman </a:t>
            </a:r>
            <a:endParaRPr lang="pl-PL" sz="3200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73468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3" descr="C:\Users\Sabik\AppData\Local\Microsoft\Windows\Temporary Internet Files\Content.IE5\X1FL2WD5\MC90030564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0492"/>
            <a:ext cx="4000228" cy="372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ytuł 7"/>
          <p:cNvSpPr txBox="1">
            <a:spLocks noGrp="1"/>
          </p:cNvSpPr>
          <p:nvPr>
            <p:ph type="title"/>
          </p:nvPr>
        </p:nvSpPr>
        <p:spPr>
          <a:xfrm>
            <a:off x="812800" y="2542411"/>
            <a:ext cx="77930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4400" b="1" dirty="0" smtClean="0"/>
              <a:t>Zbiorniki</a:t>
            </a:r>
            <a:endParaRPr lang="pl-PL" dirty="0"/>
          </a:p>
          <a:p>
            <a:pPr algn="r"/>
            <a:r>
              <a:rPr lang="pl-PL" sz="4000" b="1" dirty="0" smtClean="0"/>
              <a:t>emocjonalne</a:t>
            </a:r>
            <a:endParaRPr lang="pl-PL" b="1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9945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12800" y="1772816"/>
            <a:ext cx="7793038" cy="3600400"/>
          </a:xfrm>
        </p:spPr>
        <p:txBody>
          <a:bodyPr rtlCol="0" anchor="t">
            <a:normAutofit/>
          </a:bodyPr>
          <a:lstStyle/>
          <a:p>
            <a:pPr algn="l">
              <a:defRPr/>
            </a:pPr>
            <a:endParaRPr lang="pl-PL" sz="1200" dirty="0" smtClean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530850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2700970" y="6581775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7" name="Picture 3" descr="C:\Users\Sabik\AppData\Local\Microsoft\Windows\Temporary Internet Files\Content.IE5\Z7262MMZ\MC9003609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91574"/>
            <a:ext cx="2671011" cy="234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933274" y="2005097"/>
            <a:ext cx="75608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4000" dirty="0" smtClean="0"/>
              <a:t>Porozumienie bez Przemocy</a:t>
            </a:r>
          </a:p>
          <a:p>
            <a:pPr algn="r"/>
            <a:r>
              <a:rPr lang="pl-PL" sz="4000" dirty="0"/>
              <a:t>l</a:t>
            </a:r>
            <a:r>
              <a:rPr lang="pl-PL" sz="4000" dirty="0" smtClean="0"/>
              <a:t>epsza komunikacja</a:t>
            </a:r>
          </a:p>
          <a:p>
            <a:pPr algn="r"/>
            <a:r>
              <a:rPr lang="pl-PL" sz="4000" dirty="0"/>
              <a:t>l</a:t>
            </a:r>
            <a:r>
              <a:rPr lang="pl-PL" sz="4000" dirty="0" smtClean="0"/>
              <a:t>epsza terapia dziecka </a:t>
            </a:r>
            <a:endParaRPr lang="pl-PL" dirty="0" smtClean="0"/>
          </a:p>
          <a:p>
            <a:pPr marL="285750" indent="-285750">
              <a:buFontTx/>
              <a:buChar char="-"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92412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B15BA8DA-7939-4F16-AB3E-EA595F2F71CA}" vid="{5BEEF980-2998-437B-926E-4A368E612F08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Szablon PP POKL</Template>
  <TotalTime>18</TotalTime>
  <Words>347</Words>
  <Application>Microsoft Office PowerPoint</Application>
  <PresentationFormat>Pokaz na ekranie (4:3)</PresentationFormat>
  <Paragraphs>88</Paragraphs>
  <Slides>17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0" baseType="lpstr">
      <vt:lpstr>Arial</vt:lpstr>
      <vt:lpstr>Calibri</vt:lpstr>
      <vt:lpstr>Motyw pakietu Office</vt:lpstr>
      <vt:lpstr>Magdalena Sabik Małgorzata Górecka</vt:lpstr>
      <vt:lpstr>WRZUĆ SWOJE OBAWY DO KAPELUSZA…</vt:lpstr>
      <vt:lpstr>JAK SIĘ DZIŚ CZUJESZ?</vt:lpstr>
      <vt:lpstr>GÓRA LODOWA  Zachowanie, które obserwujemy,  to tylko wierzchołek góry lodowej. Pod spodem jest jeszcze  to wszystko, czego bezpośrednio  nie wiemy o człowieku.</vt:lpstr>
      <vt:lpstr>Prezentacja programu PowerPoint</vt:lpstr>
      <vt:lpstr>Prezentacja programu PowerPoint</vt:lpstr>
      <vt:lpstr>Co się dzieje kiedy tłumimy emocje?</vt:lpstr>
      <vt:lpstr>Prezentacja programu PowerPoint</vt:lpstr>
      <vt:lpstr>Jak sobie radzić z własnymi uczuciami</vt:lpstr>
      <vt:lpstr>Dobry ogrodnik potrafi Zadbać o swój ogród Odpowiednio przycinać, nawozić Używać różnych narzędzi ZADBAĆ O SAMEGO SIEBIE </vt:lpstr>
      <vt:lpstr>Zadanie domowe  Obserwuj przez tydzień siebie  i to co się dzieje wokół  – spróbuj zanotować zdarzenie  i uczucie jakie w sobie rozpoznałeś  </vt:lpstr>
      <vt:lpstr>Co czuję  Czego potrzebuję  </vt:lpstr>
      <vt:lpstr>Prezentacja programu PowerPoint</vt:lpstr>
      <vt:lpstr>Jakim językiem się komunikujemy? </vt:lpstr>
      <vt:lpstr>Języki miłości  G. Chapman  </vt:lpstr>
      <vt:lpstr>Zbiorniki emocjonalne 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Magdalena Sabik Małgorzata Górecka</dc:title>
  <dc:creator>Terapeuci</dc:creator>
  <cp:lastModifiedBy>Terapeuci</cp:lastModifiedBy>
  <cp:revision>3</cp:revision>
  <dcterms:created xsi:type="dcterms:W3CDTF">2014-11-26T12:29:45Z</dcterms:created>
  <dcterms:modified xsi:type="dcterms:W3CDTF">2014-11-26T12:48:34Z</dcterms:modified>
</cp:coreProperties>
</file>