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diagrams/layout3.xml" ContentType="application/vnd.openxmlformats-officedocument.drawingml.diagramLayout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62" r:id="rId3"/>
    <p:sldId id="257" r:id="rId4"/>
    <p:sldId id="279" r:id="rId5"/>
    <p:sldId id="258" r:id="rId6"/>
    <p:sldId id="259" r:id="rId7"/>
    <p:sldId id="268" r:id="rId8"/>
    <p:sldId id="266" r:id="rId9"/>
    <p:sldId id="276" r:id="rId10"/>
    <p:sldId id="261" r:id="rId11"/>
    <p:sldId id="273" r:id="rId12"/>
    <p:sldId id="269" r:id="rId13"/>
    <p:sldId id="265" r:id="rId14"/>
    <p:sldId id="264" r:id="rId15"/>
    <p:sldId id="284" r:id="rId16"/>
    <p:sldId id="283" r:id="rId17"/>
  </p:sldIdLst>
  <p:sldSz cx="9144000" cy="6858000" type="screen4x3"/>
  <p:notesSz cx="6797675" cy="9926638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49167" autoAdjust="0"/>
  </p:normalViewPr>
  <p:slideViewPr>
    <p:cSldViewPr>
      <p:cViewPr varScale="1">
        <p:scale>
          <a:sx n="43" d="100"/>
          <a:sy n="43" d="100"/>
        </p:scale>
        <p:origin x="-275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CB6B32-12A0-42C1-B6C7-C00CD05E46DB}" type="doc">
      <dgm:prSet loTypeId="urn:microsoft.com/office/officeart/2005/8/layout/balance1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l-PL"/>
        </a:p>
      </dgm:t>
    </dgm:pt>
    <dgm:pt modelId="{097847D7-7024-4805-9669-CD88EC85561C}">
      <dgm:prSet phldrT="[Tekst]"/>
      <dgm:spPr/>
      <dgm:t>
        <a:bodyPr/>
        <a:lstStyle/>
        <a:p>
          <a:r>
            <a:rPr lang="pl-PL" b="1" dirty="0" smtClean="0">
              <a:latin typeface="Times New Roman" pitchFamily="18" charset="0"/>
              <a:cs typeface="Times New Roman" pitchFamily="18" charset="0"/>
            </a:rPr>
            <a:t>Nadawca</a:t>
          </a:r>
          <a:endParaRPr lang="pl-PL" b="1" dirty="0">
            <a:latin typeface="Times New Roman" pitchFamily="18" charset="0"/>
            <a:cs typeface="Times New Roman" pitchFamily="18" charset="0"/>
          </a:endParaRPr>
        </a:p>
      </dgm:t>
    </dgm:pt>
    <dgm:pt modelId="{DB15EA44-DA3D-451E-A8FA-4D25CC497B98}" type="parTrans" cxnId="{C152828F-96C5-42DC-9F62-2492A4129192}">
      <dgm:prSet/>
      <dgm:spPr/>
      <dgm:t>
        <a:bodyPr/>
        <a:lstStyle/>
        <a:p>
          <a:endParaRPr lang="pl-PL"/>
        </a:p>
      </dgm:t>
    </dgm:pt>
    <dgm:pt modelId="{876B18B8-9885-4FD7-9F7C-5FA4CCA75885}" type="sibTrans" cxnId="{C152828F-96C5-42DC-9F62-2492A4129192}">
      <dgm:prSet/>
      <dgm:spPr/>
      <dgm:t>
        <a:bodyPr/>
        <a:lstStyle/>
        <a:p>
          <a:endParaRPr lang="pl-PL"/>
        </a:p>
      </dgm:t>
    </dgm:pt>
    <dgm:pt modelId="{E6CE8F5B-6303-4781-A711-AC33E6328612}">
      <dgm:prSet phldrT="[Tekst]"/>
      <dgm:spPr/>
      <dgm:t>
        <a:bodyPr/>
        <a:lstStyle/>
        <a:p>
          <a:r>
            <a:rPr lang="pl-PL" b="1" dirty="0" smtClean="0">
              <a:latin typeface="Times New Roman" pitchFamily="18" charset="0"/>
              <a:cs typeface="Times New Roman" pitchFamily="18" charset="0"/>
            </a:rPr>
            <a:t>Odbiorca</a:t>
          </a:r>
          <a:endParaRPr lang="pl-PL" b="1" dirty="0">
            <a:latin typeface="Times New Roman" pitchFamily="18" charset="0"/>
            <a:cs typeface="Times New Roman" pitchFamily="18" charset="0"/>
          </a:endParaRPr>
        </a:p>
      </dgm:t>
    </dgm:pt>
    <dgm:pt modelId="{E89FE3B6-F4C2-4A59-9DDB-3B981A228F79}" type="sibTrans" cxnId="{7FD64D8D-65E3-4972-951B-7572260B0C12}">
      <dgm:prSet/>
      <dgm:spPr/>
      <dgm:t>
        <a:bodyPr/>
        <a:lstStyle/>
        <a:p>
          <a:endParaRPr lang="pl-PL"/>
        </a:p>
      </dgm:t>
    </dgm:pt>
    <dgm:pt modelId="{D6CC0C71-6A13-49DF-9042-EA1D2ED0975E}" type="parTrans" cxnId="{7FD64D8D-65E3-4972-951B-7572260B0C12}">
      <dgm:prSet/>
      <dgm:spPr/>
      <dgm:t>
        <a:bodyPr/>
        <a:lstStyle/>
        <a:p>
          <a:endParaRPr lang="pl-PL"/>
        </a:p>
      </dgm:t>
    </dgm:pt>
    <dgm:pt modelId="{60C42A44-4768-4F71-BFCC-DF0B30B6DCB3}" type="pres">
      <dgm:prSet presAssocID="{19CB6B32-12A0-42C1-B6C7-C00CD05E46DB}" presName="outerComposite" presStyleCnt="0">
        <dgm:presLayoutVars>
          <dgm:chMax val="2"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0ACF1D74-CEB6-4D7E-8EAA-19749654A3AC}" type="pres">
      <dgm:prSet presAssocID="{19CB6B32-12A0-42C1-B6C7-C00CD05E46DB}" presName="dummyMaxCanvas" presStyleCnt="0"/>
      <dgm:spPr/>
      <dgm:t>
        <a:bodyPr/>
        <a:lstStyle/>
        <a:p>
          <a:endParaRPr lang="pl-PL"/>
        </a:p>
      </dgm:t>
    </dgm:pt>
    <dgm:pt modelId="{8123AB25-3DE9-4301-9BB6-65CCB391F727}" type="pres">
      <dgm:prSet presAssocID="{19CB6B32-12A0-42C1-B6C7-C00CD05E46DB}" presName="parentComposite" presStyleCnt="0"/>
      <dgm:spPr/>
      <dgm:t>
        <a:bodyPr/>
        <a:lstStyle/>
        <a:p>
          <a:endParaRPr lang="pl-PL"/>
        </a:p>
      </dgm:t>
    </dgm:pt>
    <dgm:pt modelId="{28874B26-133F-410B-9141-7C03027BDF34}" type="pres">
      <dgm:prSet presAssocID="{19CB6B32-12A0-42C1-B6C7-C00CD05E46DB}" presName="parent1" presStyleLbl="alignAccFollowNode1" presStyleIdx="0" presStyleCnt="4" custLinFactY="100000" custLinFactNeighborX="8747" custLinFactNeighborY="157327">
        <dgm:presLayoutVars>
          <dgm:chMax val="4"/>
        </dgm:presLayoutVars>
      </dgm:prSet>
      <dgm:spPr/>
      <dgm:t>
        <a:bodyPr/>
        <a:lstStyle/>
        <a:p>
          <a:endParaRPr lang="pl-PL"/>
        </a:p>
      </dgm:t>
    </dgm:pt>
    <dgm:pt modelId="{948F662D-F6D8-44FB-A539-E23F1077AAE4}" type="pres">
      <dgm:prSet presAssocID="{19CB6B32-12A0-42C1-B6C7-C00CD05E46DB}" presName="parent2" presStyleLbl="alignAccFollowNode1" presStyleIdx="1" presStyleCnt="4" custScaleX="127869" custScaleY="266013" custLinFactY="82129" custLinFactNeighborX="309" custLinFactNeighborY="100000">
        <dgm:presLayoutVars>
          <dgm:chMax val="4"/>
        </dgm:presLayoutVars>
      </dgm:prSet>
      <dgm:spPr/>
      <dgm:t>
        <a:bodyPr/>
        <a:lstStyle/>
        <a:p>
          <a:endParaRPr lang="pl-PL"/>
        </a:p>
      </dgm:t>
    </dgm:pt>
    <dgm:pt modelId="{AA37BAA0-0FBE-465E-98C6-3F471CA90B01}" type="pres">
      <dgm:prSet presAssocID="{19CB6B32-12A0-42C1-B6C7-C00CD05E46DB}" presName="childrenComposite" presStyleCnt="0"/>
      <dgm:spPr/>
      <dgm:t>
        <a:bodyPr/>
        <a:lstStyle/>
        <a:p>
          <a:endParaRPr lang="pl-PL"/>
        </a:p>
      </dgm:t>
    </dgm:pt>
    <dgm:pt modelId="{332B9967-91C7-4D29-A980-86411B0DD0DA}" type="pres">
      <dgm:prSet presAssocID="{19CB6B32-12A0-42C1-B6C7-C00CD05E46DB}" presName="dummyMaxCanvas_ChildArea" presStyleCnt="0"/>
      <dgm:spPr/>
      <dgm:t>
        <a:bodyPr/>
        <a:lstStyle/>
        <a:p>
          <a:endParaRPr lang="pl-PL"/>
        </a:p>
      </dgm:t>
    </dgm:pt>
    <dgm:pt modelId="{1181C09C-33A5-4B0A-9B6C-23DAACFFFC4D}" type="pres">
      <dgm:prSet presAssocID="{19CB6B32-12A0-42C1-B6C7-C00CD05E46DB}" presName="fulcrum" presStyleLbl="alignAccFollowNode1" presStyleIdx="2" presStyleCnt="4"/>
      <dgm:spPr/>
      <dgm:t>
        <a:bodyPr/>
        <a:lstStyle/>
        <a:p>
          <a:endParaRPr lang="pl-PL"/>
        </a:p>
      </dgm:t>
    </dgm:pt>
    <dgm:pt modelId="{DACF2451-2BAF-4DEE-8057-7D1DDB1701E3}" type="pres">
      <dgm:prSet presAssocID="{19CB6B32-12A0-42C1-B6C7-C00CD05E46DB}" presName="balance_00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7FD64D8D-65E3-4972-951B-7572260B0C12}" srcId="{19CB6B32-12A0-42C1-B6C7-C00CD05E46DB}" destId="{E6CE8F5B-6303-4781-A711-AC33E6328612}" srcOrd="0" destOrd="0" parTransId="{D6CC0C71-6A13-49DF-9042-EA1D2ED0975E}" sibTransId="{E89FE3B6-F4C2-4A59-9DDB-3B981A228F79}"/>
    <dgm:cxn modelId="{CBB551C6-094A-41D0-8655-104CFFCF9502}" type="presOf" srcId="{097847D7-7024-4805-9669-CD88EC85561C}" destId="{948F662D-F6D8-44FB-A539-E23F1077AAE4}" srcOrd="0" destOrd="0" presId="urn:microsoft.com/office/officeart/2005/8/layout/balance1"/>
    <dgm:cxn modelId="{D7B1F3BC-1C5E-41AE-BE2A-D3CCBF0EC845}" type="presOf" srcId="{19CB6B32-12A0-42C1-B6C7-C00CD05E46DB}" destId="{60C42A44-4768-4F71-BFCC-DF0B30B6DCB3}" srcOrd="0" destOrd="0" presId="urn:microsoft.com/office/officeart/2005/8/layout/balance1"/>
    <dgm:cxn modelId="{11257C89-284E-4418-89BD-3E17C125590A}" type="presOf" srcId="{E6CE8F5B-6303-4781-A711-AC33E6328612}" destId="{28874B26-133F-410B-9141-7C03027BDF34}" srcOrd="0" destOrd="0" presId="urn:microsoft.com/office/officeart/2005/8/layout/balance1"/>
    <dgm:cxn modelId="{C152828F-96C5-42DC-9F62-2492A4129192}" srcId="{19CB6B32-12A0-42C1-B6C7-C00CD05E46DB}" destId="{097847D7-7024-4805-9669-CD88EC85561C}" srcOrd="1" destOrd="0" parTransId="{DB15EA44-DA3D-451E-A8FA-4D25CC497B98}" sibTransId="{876B18B8-9885-4FD7-9F7C-5FA4CCA75885}"/>
    <dgm:cxn modelId="{3E38D902-64A5-4D08-85F7-4F166FE4D094}" type="presParOf" srcId="{60C42A44-4768-4F71-BFCC-DF0B30B6DCB3}" destId="{0ACF1D74-CEB6-4D7E-8EAA-19749654A3AC}" srcOrd="0" destOrd="0" presId="urn:microsoft.com/office/officeart/2005/8/layout/balance1"/>
    <dgm:cxn modelId="{BEBB05AB-404C-429E-B506-BB67EABDEAD8}" type="presParOf" srcId="{60C42A44-4768-4F71-BFCC-DF0B30B6DCB3}" destId="{8123AB25-3DE9-4301-9BB6-65CCB391F727}" srcOrd="1" destOrd="0" presId="urn:microsoft.com/office/officeart/2005/8/layout/balance1"/>
    <dgm:cxn modelId="{3E0382FF-0EFA-4FE7-B202-9D9BF41C1DC8}" type="presParOf" srcId="{8123AB25-3DE9-4301-9BB6-65CCB391F727}" destId="{28874B26-133F-410B-9141-7C03027BDF34}" srcOrd="0" destOrd="0" presId="urn:microsoft.com/office/officeart/2005/8/layout/balance1"/>
    <dgm:cxn modelId="{F54BEE37-6ABE-4F37-AC1F-3132CF527CCE}" type="presParOf" srcId="{8123AB25-3DE9-4301-9BB6-65CCB391F727}" destId="{948F662D-F6D8-44FB-A539-E23F1077AAE4}" srcOrd="1" destOrd="0" presId="urn:microsoft.com/office/officeart/2005/8/layout/balance1"/>
    <dgm:cxn modelId="{F2575030-E4D3-40DF-B5F4-75592F425596}" type="presParOf" srcId="{60C42A44-4768-4F71-BFCC-DF0B30B6DCB3}" destId="{AA37BAA0-0FBE-465E-98C6-3F471CA90B01}" srcOrd="2" destOrd="0" presId="urn:microsoft.com/office/officeart/2005/8/layout/balance1"/>
    <dgm:cxn modelId="{99C242CE-35A5-4585-B12E-F623A0741F31}" type="presParOf" srcId="{AA37BAA0-0FBE-465E-98C6-3F471CA90B01}" destId="{332B9967-91C7-4D29-A980-86411B0DD0DA}" srcOrd="0" destOrd="0" presId="urn:microsoft.com/office/officeart/2005/8/layout/balance1"/>
    <dgm:cxn modelId="{5AE6A66C-AC4E-4D5E-920D-FBD086610548}" type="presParOf" srcId="{AA37BAA0-0FBE-465E-98C6-3F471CA90B01}" destId="{1181C09C-33A5-4B0A-9B6C-23DAACFFFC4D}" srcOrd="1" destOrd="0" presId="urn:microsoft.com/office/officeart/2005/8/layout/balance1"/>
    <dgm:cxn modelId="{B6D5E2F9-47B1-4C0A-BD32-2A58BCFE8AF8}" type="presParOf" srcId="{AA37BAA0-0FBE-465E-98C6-3F471CA90B01}" destId="{DACF2451-2BAF-4DEE-8057-7D1DDB1701E3}" srcOrd="2" destOrd="0" presId="urn:microsoft.com/office/officeart/2005/8/layout/balance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6D8580D-1014-45D9-A542-0E7BF90CAD24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pl-PL"/>
        </a:p>
      </dgm:t>
    </dgm:pt>
    <dgm:pt modelId="{D3791B5C-2993-48ED-84AD-19220918DCAB}">
      <dgm:prSet phldrT="[Tekst]" custT="1"/>
      <dgm:spPr/>
      <dgm:t>
        <a:bodyPr/>
        <a:lstStyle/>
        <a:p>
          <a:r>
            <a:rPr lang="pl-PL" sz="2400" b="1" dirty="0" smtClean="0">
              <a:latin typeface="Times New Roman" pitchFamily="18" charset="0"/>
              <a:cs typeface="Times New Roman" pitchFamily="18" charset="0"/>
            </a:rPr>
            <a:t>Aby zaspokoić potrzebę</a:t>
          </a:r>
          <a:endParaRPr lang="pl-PL" sz="2400" b="1" dirty="0">
            <a:latin typeface="Times New Roman" pitchFamily="18" charset="0"/>
            <a:cs typeface="Times New Roman" pitchFamily="18" charset="0"/>
          </a:endParaRPr>
        </a:p>
      </dgm:t>
    </dgm:pt>
    <dgm:pt modelId="{DC66EDC6-0DB4-4D3F-B7C1-1C52E9DFA7DC}" type="parTrans" cxnId="{A2206CD3-B9B4-4E6E-B412-ACA6B61797B4}">
      <dgm:prSet/>
      <dgm:spPr/>
      <dgm:t>
        <a:bodyPr/>
        <a:lstStyle/>
        <a:p>
          <a:endParaRPr lang="pl-PL"/>
        </a:p>
      </dgm:t>
    </dgm:pt>
    <dgm:pt modelId="{5A8CA631-C4F1-4F38-BCEF-91D60BCAE97F}" type="sibTrans" cxnId="{A2206CD3-B9B4-4E6E-B412-ACA6B61797B4}">
      <dgm:prSet/>
      <dgm:spPr/>
      <dgm:t>
        <a:bodyPr/>
        <a:lstStyle/>
        <a:p>
          <a:endParaRPr lang="pl-PL"/>
        </a:p>
      </dgm:t>
    </dgm:pt>
    <dgm:pt modelId="{DA7289EF-422A-474C-A43D-FECFF3E48D94}">
      <dgm:prSet phldrT="[Tekst]" custT="1"/>
      <dgm:spPr/>
      <dgm:t>
        <a:bodyPr/>
        <a:lstStyle/>
        <a:p>
          <a:r>
            <a:rPr lang="pl-PL" sz="2400" b="1" dirty="0" smtClean="0">
              <a:latin typeface="Times New Roman" pitchFamily="18" charset="0"/>
              <a:cs typeface="Times New Roman" pitchFamily="18" charset="0"/>
            </a:rPr>
            <a:t>Aby coś się zdarzyło</a:t>
          </a:r>
          <a:endParaRPr lang="pl-PL" sz="2400" b="1" dirty="0">
            <a:latin typeface="Times New Roman" pitchFamily="18" charset="0"/>
            <a:cs typeface="Times New Roman" pitchFamily="18" charset="0"/>
          </a:endParaRPr>
        </a:p>
      </dgm:t>
    </dgm:pt>
    <dgm:pt modelId="{813B51DF-B45F-4BFD-9956-7104CD05EDA8}" type="parTrans" cxnId="{75245052-FB3C-4C34-ABC2-4BF50C8CF1C7}">
      <dgm:prSet/>
      <dgm:spPr/>
      <dgm:t>
        <a:bodyPr/>
        <a:lstStyle/>
        <a:p>
          <a:endParaRPr lang="pl-PL"/>
        </a:p>
      </dgm:t>
    </dgm:pt>
    <dgm:pt modelId="{DDD2DBD4-09F8-4E41-9FB1-45596D6F016C}" type="sibTrans" cxnId="{75245052-FB3C-4C34-ABC2-4BF50C8CF1C7}">
      <dgm:prSet/>
      <dgm:spPr/>
      <dgm:t>
        <a:bodyPr/>
        <a:lstStyle/>
        <a:p>
          <a:endParaRPr lang="pl-PL"/>
        </a:p>
      </dgm:t>
    </dgm:pt>
    <dgm:pt modelId="{63FEF8F3-B5D6-4D7E-806E-D170BB672D46}">
      <dgm:prSet phldrT="[Tekst]" custT="1"/>
      <dgm:spPr/>
      <dgm:t>
        <a:bodyPr/>
        <a:lstStyle/>
        <a:p>
          <a:r>
            <a:rPr lang="pl-PL" sz="2400" b="1" dirty="0" smtClean="0">
              <a:latin typeface="Times New Roman" pitchFamily="18" charset="0"/>
              <a:cs typeface="Times New Roman" pitchFamily="18" charset="0"/>
            </a:rPr>
            <a:t>Aby uzyskać informację </a:t>
          </a:r>
          <a:endParaRPr lang="pl-PL" sz="2400" b="1" dirty="0">
            <a:latin typeface="Times New Roman" pitchFamily="18" charset="0"/>
            <a:cs typeface="Times New Roman" pitchFamily="18" charset="0"/>
          </a:endParaRPr>
        </a:p>
      </dgm:t>
    </dgm:pt>
    <dgm:pt modelId="{3F376A0C-1764-4161-978B-D663D8574035}" type="parTrans" cxnId="{ADDC8931-F617-4C66-8328-45D585B0EC2F}">
      <dgm:prSet/>
      <dgm:spPr/>
      <dgm:t>
        <a:bodyPr/>
        <a:lstStyle/>
        <a:p>
          <a:endParaRPr lang="pl-PL"/>
        </a:p>
      </dgm:t>
    </dgm:pt>
    <dgm:pt modelId="{6C4C6CCB-767D-4C40-B3A3-FE3626E5B12D}" type="sibTrans" cxnId="{ADDC8931-F617-4C66-8328-45D585B0EC2F}">
      <dgm:prSet/>
      <dgm:spPr/>
      <dgm:t>
        <a:bodyPr/>
        <a:lstStyle/>
        <a:p>
          <a:endParaRPr lang="pl-PL"/>
        </a:p>
      </dgm:t>
    </dgm:pt>
    <dgm:pt modelId="{02CA4418-056B-4C33-B08B-AA1303F71734}">
      <dgm:prSet phldrT="[Tekst]" custT="1"/>
      <dgm:spPr/>
      <dgm:t>
        <a:bodyPr/>
        <a:lstStyle/>
        <a:p>
          <a:r>
            <a:rPr lang="pl-PL" sz="2400" b="1" dirty="0" smtClean="0">
              <a:latin typeface="Times New Roman" pitchFamily="18" charset="0"/>
              <a:cs typeface="Times New Roman" pitchFamily="18" charset="0"/>
            </a:rPr>
            <a:t>Aby podzielić się informacją</a:t>
          </a:r>
          <a:endParaRPr lang="pl-PL" sz="2400" b="1" dirty="0">
            <a:latin typeface="Times New Roman" pitchFamily="18" charset="0"/>
            <a:cs typeface="Times New Roman" pitchFamily="18" charset="0"/>
          </a:endParaRPr>
        </a:p>
      </dgm:t>
    </dgm:pt>
    <dgm:pt modelId="{BA03E1D7-DC95-469E-AF6E-633C0FB91E31}" type="parTrans" cxnId="{22B58B6E-B0FF-4A64-988D-CAACA777BC52}">
      <dgm:prSet/>
      <dgm:spPr/>
      <dgm:t>
        <a:bodyPr/>
        <a:lstStyle/>
        <a:p>
          <a:endParaRPr lang="pl-PL"/>
        </a:p>
      </dgm:t>
    </dgm:pt>
    <dgm:pt modelId="{3B853393-681D-4AC8-9C2D-42CCF5C9E258}" type="sibTrans" cxnId="{22B58B6E-B0FF-4A64-988D-CAACA777BC52}">
      <dgm:prSet/>
      <dgm:spPr/>
      <dgm:t>
        <a:bodyPr/>
        <a:lstStyle/>
        <a:p>
          <a:endParaRPr lang="pl-PL"/>
        </a:p>
      </dgm:t>
    </dgm:pt>
    <dgm:pt modelId="{07F68BBD-15A7-4DA0-B90C-C92871A85313}">
      <dgm:prSet phldrT="[Tekst]" custT="1"/>
      <dgm:spPr/>
      <dgm:t>
        <a:bodyPr/>
        <a:lstStyle/>
        <a:p>
          <a:r>
            <a:rPr lang="pl-PL" sz="2400" b="1" dirty="0" smtClean="0">
              <a:latin typeface="Times New Roman" pitchFamily="18" charset="0"/>
              <a:cs typeface="Times New Roman" pitchFamily="18" charset="0"/>
            </a:rPr>
            <a:t>Aby uzyskać pozytywną reakcję</a:t>
          </a:r>
          <a:endParaRPr lang="pl-PL" sz="2400" b="1" dirty="0">
            <a:latin typeface="Times New Roman" pitchFamily="18" charset="0"/>
            <a:cs typeface="Times New Roman" pitchFamily="18" charset="0"/>
          </a:endParaRPr>
        </a:p>
      </dgm:t>
    </dgm:pt>
    <dgm:pt modelId="{C2C8A7C1-87AF-41B0-822F-9AEA0684C20D}" type="parTrans" cxnId="{D14EA3FA-FB96-4F97-ABE5-1FAD0EEAC7C0}">
      <dgm:prSet/>
      <dgm:spPr/>
      <dgm:t>
        <a:bodyPr/>
        <a:lstStyle/>
        <a:p>
          <a:endParaRPr lang="pl-PL"/>
        </a:p>
      </dgm:t>
    </dgm:pt>
    <dgm:pt modelId="{F4B13B1E-A210-4235-9DAB-027012C1DA0E}" type="sibTrans" cxnId="{D14EA3FA-FB96-4F97-ABE5-1FAD0EEAC7C0}">
      <dgm:prSet/>
      <dgm:spPr/>
      <dgm:t>
        <a:bodyPr/>
        <a:lstStyle/>
        <a:p>
          <a:endParaRPr lang="pl-PL"/>
        </a:p>
      </dgm:t>
    </dgm:pt>
    <dgm:pt modelId="{E49F6DC6-11A2-4B4A-8983-C27036C3FD93}">
      <dgm:prSet phldrT="[Tekst]" custT="1"/>
      <dgm:spPr/>
      <dgm:t>
        <a:bodyPr/>
        <a:lstStyle/>
        <a:p>
          <a:r>
            <a:rPr lang="pl-PL" sz="2400" b="1" dirty="0" smtClean="0">
              <a:latin typeface="Times New Roman" pitchFamily="18" charset="0"/>
              <a:cs typeface="Times New Roman" pitchFamily="18" charset="0"/>
            </a:rPr>
            <a:t>Aby podtrzymywać i budować bliskie relacje</a:t>
          </a:r>
          <a:endParaRPr lang="pl-PL" sz="2400" b="1" dirty="0">
            <a:latin typeface="Times New Roman" pitchFamily="18" charset="0"/>
            <a:cs typeface="Times New Roman" pitchFamily="18" charset="0"/>
          </a:endParaRPr>
        </a:p>
      </dgm:t>
    </dgm:pt>
    <dgm:pt modelId="{DDB95299-651B-4D60-B801-558D0CB43626}" type="parTrans" cxnId="{0773DA7B-20C5-4BD0-B4ED-48027EA75097}">
      <dgm:prSet/>
      <dgm:spPr/>
      <dgm:t>
        <a:bodyPr/>
        <a:lstStyle/>
        <a:p>
          <a:endParaRPr lang="pl-PL"/>
        </a:p>
      </dgm:t>
    </dgm:pt>
    <dgm:pt modelId="{5BF72B51-4AF8-45CF-BF8E-BE5EA23019EB}" type="sibTrans" cxnId="{0773DA7B-20C5-4BD0-B4ED-48027EA75097}">
      <dgm:prSet/>
      <dgm:spPr/>
      <dgm:t>
        <a:bodyPr/>
        <a:lstStyle/>
        <a:p>
          <a:endParaRPr lang="pl-PL"/>
        </a:p>
      </dgm:t>
    </dgm:pt>
    <dgm:pt modelId="{5B341C6E-2E38-4DFC-A14E-F863564B2C05}">
      <dgm:prSet phldrT="[Tekst]" custT="1"/>
      <dgm:spPr/>
      <dgm:t>
        <a:bodyPr/>
        <a:lstStyle/>
        <a:p>
          <a:r>
            <a:rPr lang="pl-PL" sz="2400" b="1" dirty="0" smtClean="0">
              <a:latin typeface="Times New Roman" pitchFamily="18" charset="0"/>
              <a:cs typeface="Times New Roman" pitchFamily="18" charset="0"/>
            </a:rPr>
            <a:t>Aby wyrazić uczucia</a:t>
          </a:r>
          <a:endParaRPr lang="pl-PL" sz="2400" b="1" dirty="0">
            <a:latin typeface="Times New Roman" pitchFamily="18" charset="0"/>
            <a:cs typeface="Times New Roman" pitchFamily="18" charset="0"/>
          </a:endParaRPr>
        </a:p>
      </dgm:t>
    </dgm:pt>
    <dgm:pt modelId="{6FA6950E-F6E3-483F-AD28-B918A43C4CF7}" type="parTrans" cxnId="{10B230DD-6218-4F97-8DE9-8CBD28B852B6}">
      <dgm:prSet/>
      <dgm:spPr/>
      <dgm:t>
        <a:bodyPr/>
        <a:lstStyle/>
        <a:p>
          <a:endParaRPr lang="pl-PL"/>
        </a:p>
      </dgm:t>
    </dgm:pt>
    <dgm:pt modelId="{CD52A64E-598F-4798-9A3F-13803A2283D6}" type="sibTrans" cxnId="{10B230DD-6218-4F97-8DE9-8CBD28B852B6}">
      <dgm:prSet/>
      <dgm:spPr/>
      <dgm:t>
        <a:bodyPr/>
        <a:lstStyle/>
        <a:p>
          <a:endParaRPr lang="pl-PL"/>
        </a:p>
      </dgm:t>
    </dgm:pt>
    <dgm:pt modelId="{E2F929DF-F7E2-4362-8F9D-D38D5B5A40A1}" type="pres">
      <dgm:prSet presAssocID="{96D8580D-1014-45D9-A542-0E7BF90CAD2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6C74EF43-01C0-451F-B5CB-54213C0DA726}" type="pres">
      <dgm:prSet presAssocID="{07F68BBD-15A7-4DA0-B90C-C92871A85313}" presName="parentLin" presStyleCnt="0"/>
      <dgm:spPr/>
    </dgm:pt>
    <dgm:pt modelId="{69E16BF3-3A1F-489C-A827-3CCD9E775206}" type="pres">
      <dgm:prSet presAssocID="{07F68BBD-15A7-4DA0-B90C-C92871A85313}" presName="parentLeftMargin" presStyleLbl="node1" presStyleIdx="0" presStyleCnt="7"/>
      <dgm:spPr/>
      <dgm:t>
        <a:bodyPr/>
        <a:lstStyle/>
        <a:p>
          <a:endParaRPr lang="pl-PL"/>
        </a:p>
      </dgm:t>
    </dgm:pt>
    <dgm:pt modelId="{23DCC53D-4294-4A8C-ABB7-87C16D54BD9E}" type="pres">
      <dgm:prSet presAssocID="{07F68BBD-15A7-4DA0-B90C-C92871A85313}" presName="parentText" presStyleLbl="node1" presStyleIdx="0" presStyleCnt="7" custScaleX="130134" custScaleY="158936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8BD466D-414F-4777-A263-222C43180F06}" type="pres">
      <dgm:prSet presAssocID="{07F68BBD-15A7-4DA0-B90C-C92871A85313}" presName="negativeSpace" presStyleCnt="0"/>
      <dgm:spPr/>
    </dgm:pt>
    <dgm:pt modelId="{21A131B5-E2AE-415A-917E-5D1DF0DDE0A8}" type="pres">
      <dgm:prSet presAssocID="{07F68BBD-15A7-4DA0-B90C-C92871A85313}" presName="childText" presStyleLbl="conFgAcc1" presStyleIdx="0" presStyleCnt="7">
        <dgm:presLayoutVars>
          <dgm:bulletEnabled val="1"/>
        </dgm:presLayoutVars>
      </dgm:prSet>
      <dgm:spPr/>
    </dgm:pt>
    <dgm:pt modelId="{C753333C-69D6-46AA-BCEA-4087E8DDED33}" type="pres">
      <dgm:prSet presAssocID="{F4B13B1E-A210-4235-9DAB-027012C1DA0E}" presName="spaceBetweenRectangles" presStyleCnt="0"/>
      <dgm:spPr/>
    </dgm:pt>
    <dgm:pt modelId="{10ABB252-4F23-4CE8-8066-BF1DCD91A951}" type="pres">
      <dgm:prSet presAssocID="{D3791B5C-2993-48ED-84AD-19220918DCAB}" presName="parentLin" presStyleCnt="0"/>
      <dgm:spPr/>
    </dgm:pt>
    <dgm:pt modelId="{28A8D8CF-C540-4330-B51A-30E6BE842E0E}" type="pres">
      <dgm:prSet presAssocID="{D3791B5C-2993-48ED-84AD-19220918DCAB}" presName="parentLeftMargin" presStyleLbl="node1" presStyleIdx="0" presStyleCnt="7"/>
      <dgm:spPr/>
      <dgm:t>
        <a:bodyPr/>
        <a:lstStyle/>
        <a:p>
          <a:endParaRPr lang="pl-PL"/>
        </a:p>
      </dgm:t>
    </dgm:pt>
    <dgm:pt modelId="{A236CAD0-CF99-4EAC-BA67-563CCF3E8A53}" type="pres">
      <dgm:prSet presAssocID="{D3791B5C-2993-48ED-84AD-19220918DCAB}" presName="parentText" presStyleLbl="node1" presStyleIdx="1" presStyleCnt="7" custScaleX="130016" custScaleY="169815" custLinFactNeighborX="-6249" custLinFactNeighborY="604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8E411FE-CD27-4784-A19D-99340FE338C1}" type="pres">
      <dgm:prSet presAssocID="{D3791B5C-2993-48ED-84AD-19220918DCAB}" presName="negativeSpace" presStyleCnt="0"/>
      <dgm:spPr/>
    </dgm:pt>
    <dgm:pt modelId="{33BE9F1A-0A8F-4376-BEDB-515CC83FD361}" type="pres">
      <dgm:prSet presAssocID="{D3791B5C-2993-48ED-84AD-19220918DCAB}" presName="childText" presStyleLbl="conFgAcc1" presStyleIdx="1" presStyleCnt="7">
        <dgm:presLayoutVars>
          <dgm:bulletEnabled val="1"/>
        </dgm:presLayoutVars>
      </dgm:prSet>
      <dgm:spPr/>
    </dgm:pt>
    <dgm:pt modelId="{FFEA8712-73AB-45BB-A59F-8BE2F45E5D94}" type="pres">
      <dgm:prSet presAssocID="{5A8CA631-C4F1-4F38-BCEF-91D60BCAE97F}" presName="spaceBetweenRectangles" presStyleCnt="0"/>
      <dgm:spPr/>
    </dgm:pt>
    <dgm:pt modelId="{CAE62636-15CB-4468-81FC-D1CF0739CFC2}" type="pres">
      <dgm:prSet presAssocID="{DA7289EF-422A-474C-A43D-FECFF3E48D94}" presName="parentLin" presStyleCnt="0"/>
      <dgm:spPr/>
    </dgm:pt>
    <dgm:pt modelId="{741D3CCE-3B5F-46C1-B4B8-27833F5A359D}" type="pres">
      <dgm:prSet presAssocID="{DA7289EF-422A-474C-A43D-FECFF3E48D94}" presName="parentLeftMargin" presStyleLbl="node1" presStyleIdx="1" presStyleCnt="7"/>
      <dgm:spPr/>
      <dgm:t>
        <a:bodyPr/>
        <a:lstStyle/>
        <a:p>
          <a:endParaRPr lang="pl-PL"/>
        </a:p>
      </dgm:t>
    </dgm:pt>
    <dgm:pt modelId="{D25EE772-9229-4F96-876F-A998CD641FC8}" type="pres">
      <dgm:prSet presAssocID="{DA7289EF-422A-474C-A43D-FECFF3E48D94}" presName="parentText" presStyleLbl="node1" presStyleIdx="2" presStyleCnt="7" custScaleX="128374" custScaleY="121143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7D3A509-EC42-43EF-A3AF-F2BC0B801801}" type="pres">
      <dgm:prSet presAssocID="{DA7289EF-422A-474C-A43D-FECFF3E48D94}" presName="negativeSpace" presStyleCnt="0"/>
      <dgm:spPr/>
    </dgm:pt>
    <dgm:pt modelId="{E8DAAAD4-7BB7-404C-9214-7C9DF2506163}" type="pres">
      <dgm:prSet presAssocID="{DA7289EF-422A-474C-A43D-FECFF3E48D94}" presName="childText" presStyleLbl="conFgAcc1" presStyleIdx="2" presStyleCnt="7">
        <dgm:presLayoutVars>
          <dgm:bulletEnabled val="1"/>
        </dgm:presLayoutVars>
      </dgm:prSet>
      <dgm:spPr/>
    </dgm:pt>
    <dgm:pt modelId="{CDF43D44-1DBF-460B-9CA8-A683532F0354}" type="pres">
      <dgm:prSet presAssocID="{DDD2DBD4-09F8-4E41-9FB1-45596D6F016C}" presName="spaceBetweenRectangles" presStyleCnt="0"/>
      <dgm:spPr/>
    </dgm:pt>
    <dgm:pt modelId="{F61C456F-4A6B-4292-B800-EE08BB117E5F}" type="pres">
      <dgm:prSet presAssocID="{02CA4418-056B-4C33-B08B-AA1303F71734}" presName="parentLin" presStyleCnt="0"/>
      <dgm:spPr/>
    </dgm:pt>
    <dgm:pt modelId="{BB882607-3B43-4493-BEC2-09E73763B158}" type="pres">
      <dgm:prSet presAssocID="{02CA4418-056B-4C33-B08B-AA1303F71734}" presName="parentLeftMargin" presStyleLbl="node1" presStyleIdx="2" presStyleCnt="7"/>
      <dgm:spPr/>
      <dgm:t>
        <a:bodyPr/>
        <a:lstStyle/>
        <a:p>
          <a:endParaRPr lang="pl-PL"/>
        </a:p>
      </dgm:t>
    </dgm:pt>
    <dgm:pt modelId="{B2CF0C63-4501-4863-8E37-EC8548FCCDEB}" type="pres">
      <dgm:prSet presAssocID="{02CA4418-056B-4C33-B08B-AA1303F71734}" presName="parentText" presStyleLbl="node1" presStyleIdx="3" presStyleCnt="7" custScaleX="128548" custScaleY="114528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CC8E5BA-D9CC-428C-871E-420CB27623F6}" type="pres">
      <dgm:prSet presAssocID="{02CA4418-056B-4C33-B08B-AA1303F71734}" presName="negativeSpace" presStyleCnt="0"/>
      <dgm:spPr/>
    </dgm:pt>
    <dgm:pt modelId="{6970346E-994A-496B-9AE6-7B94C0AD75DC}" type="pres">
      <dgm:prSet presAssocID="{02CA4418-056B-4C33-B08B-AA1303F71734}" presName="childText" presStyleLbl="conFgAcc1" presStyleIdx="3" presStyleCnt="7">
        <dgm:presLayoutVars>
          <dgm:bulletEnabled val="1"/>
        </dgm:presLayoutVars>
      </dgm:prSet>
      <dgm:spPr/>
    </dgm:pt>
    <dgm:pt modelId="{741113E1-CA8E-4B70-AAC6-D2B735740BFE}" type="pres">
      <dgm:prSet presAssocID="{3B853393-681D-4AC8-9C2D-42CCF5C9E258}" presName="spaceBetweenRectangles" presStyleCnt="0"/>
      <dgm:spPr/>
    </dgm:pt>
    <dgm:pt modelId="{715C9147-BB7C-4F71-B262-7A13A35ECFB5}" type="pres">
      <dgm:prSet presAssocID="{5B341C6E-2E38-4DFC-A14E-F863564B2C05}" presName="parentLin" presStyleCnt="0"/>
      <dgm:spPr/>
    </dgm:pt>
    <dgm:pt modelId="{D5403598-3739-40C2-80C7-F87A803DE8F5}" type="pres">
      <dgm:prSet presAssocID="{5B341C6E-2E38-4DFC-A14E-F863564B2C05}" presName="parentLeftMargin" presStyleLbl="node1" presStyleIdx="3" presStyleCnt="7"/>
      <dgm:spPr/>
      <dgm:t>
        <a:bodyPr/>
        <a:lstStyle/>
        <a:p>
          <a:endParaRPr lang="pl-PL"/>
        </a:p>
      </dgm:t>
    </dgm:pt>
    <dgm:pt modelId="{47122D94-F59B-4E78-9FA1-8D939A61264D}" type="pres">
      <dgm:prSet presAssocID="{5B341C6E-2E38-4DFC-A14E-F863564B2C05}" presName="parentText" presStyleLbl="node1" presStyleIdx="4" presStyleCnt="7" custScaleX="134728" custScaleY="138528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FE458F5-FE6E-485B-88C0-E23A6D3A3A5A}" type="pres">
      <dgm:prSet presAssocID="{5B341C6E-2E38-4DFC-A14E-F863564B2C05}" presName="negativeSpace" presStyleCnt="0"/>
      <dgm:spPr/>
    </dgm:pt>
    <dgm:pt modelId="{36094380-96D3-469D-9F81-B6E4D8C118FF}" type="pres">
      <dgm:prSet presAssocID="{5B341C6E-2E38-4DFC-A14E-F863564B2C05}" presName="childText" presStyleLbl="conFgAcc1" presStyleIdx="4" presStyleCnt="7">
        <dgm:presLayoutVars>
          <dgm:bulletEnabled val="1"/>
        </dgm:presLayoutVars>
      </dgm:prSet>
      <dgm:spPr/>
    </dgm:pt>
    <dgm:pt modelId="{A9ABBED9-1CC9-4DAC-815B-E8CD675C83FB}" type="pres">
      <dgm:prSet presAssocID="{CD52A64E-598F-4798-9A3F-13803A2283D6}" presName="spaceBetweenRectangles" presStyleCnt="0"/>
      <dgm:spPr/>
    </dgm:pt>
    <dgm:pt modelId="{E408FABA-25F0-4A8D-A285-3885A50A3301}" type="pres">
      <dgm:prSet presAssocID="{63FEF8F3-B5D6-4D7E-806E-D170BB672D46}" presName="parentLin" presStyleCnt="0"/>
      <dgm:spPr/>
    </dgm:pt>
    <dgm:pt modelId="{D25C7BE3-FFD0-4CBF-94C5-D1E91B71A2C5}" type="pres">
      <dgm:prSet presAssocID="{63FEF8F3-B5D6-4D7E-806E-D170BB672D46}" presName="parentLeftMargin" presStyleLbl="node1" presStyleIdx="4" presStyleCnt="7"/>
      <dgm:spPr/>
      <dgm:t>
        <a:bodyPr/>
        <a:lstStyle/>
        <a:p>
          <a:endParaRPr lang="pl-PL"/>
        </a:p>
      </dgm:t>
    </dgm:pt>
    <dgm:pt modelId="{CAF2DA8D-75C4-4DA7-B68A-667F9E065C0C}" type="pres">
      <dgm:prSet presAssocID="{63FEF8F3-B5D6-4D7E-806E-D170BB672D46}" presName="parentText" presStyleLbl="node1" presStyleIdx="5" presStyleCnt="7" custScaleX="135859" custScaleY="149299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6E361769-B31F-4830-BF8B-BDB0937CFB41}" type="pres">
      <dgm:prSet presAssocID="{63FEF8F3-B5D6-4D7E-806E-D170BB672D46}" presName="negativeSpace" presStyleCnt="0"/>
      <dgm:spPr/>
    </dgm:pt>
    <dgm:pt modelId="{F6686D71-CC08-4D20-8C08-007A55B15C6A}" type="pres">
      <dgm:prSet presAssocID="{63FEF8F3-B5D6-4D7E-806E-D170BB672D46}" presName="childText" presStyleLbl="conFgAcc1" presStyleIdx="5" presStyleCnt="7">
        <dgm:presLayoutVars>
          <dgm:bulletEnabled val="1"/>
        </dgm:presLayoutVars>
      </dgm:prSet>
      <dgm:spPr/>
    </dgm:pt>
    <dgm:pt modelId="{074D2627-2E0A-4F13-A0C9-5D0F9A89B6C3}" type="pres">
      <dgm:prSet presAssocID="{6C4C6CCB-767D-4C40-B3A3-FE3626E5B12D}" presName="spaceBetweenRectangles" presStyleCnt="0"/>
      <dgm:spPr/>
    </dgm:pt>
    <dgm:pt modelId="{3157C451-EB10-484C-BAAD-471EF1FA438B}" type="pres">
      <dgm:prSet presAssocID="{E49F6DC6-11A2-4B4A-8983-C27036C3FD93}" presName="parentLin" presStyleCnt="0"/>
      <dgm:spPr/>
    </dgm:pt>
    <dgm:pt modelId="{E70B9A75-C09A-4C9C-9FBA-935A7B24BA41}" type="pres">
      <dgm:prSet presAssocID="{E49F6DC6-11A2-4B4A-8983-C27036C3FD93}" presName="parentLeftMargin" presStyleLbl="node1" presStyleIdx="5" presStyleCnt="7"/>
      <dgm:spPr/>
      <dgm:t>
        <a:bodyPr/>
        <a:lstStyle/>
        <a:p>
          <a:endParaRPr lang="pl-PL"/>
        </a:p>
      </dgm:t>
    </dgm:pt>
    <dgm:pt modelId="{FCD3F686-70C5-4904-8C03-ED1E736C054F}" type="pres">
      <dgm:prSet presAssocID="{E49F6DC6-11A2-4B4A-8983-C27036C3FD93}" presName="parentText" presStyleLbl="node1" presStyleIdx="6" presStyleCnt="7" custScaleX="139004" custScaleY="272824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4E01F36D-B406-4D61-8258-B6E96890457E}" type="pres">
      <dgm:prSet presAssocID="{E49F6DC6-11A2-4B4A-8983-C27036C3FD93}" presName="negativeSpace" presStyleCnt="0"/>
      <dgm:spPr/>
    </dgm:pt>
    <dgm:pt modelId="{19F20D26-6389-4CAB-9471-CBF7B92F3AED}" type="pres">
      <dgm:prSet presAssocID="{E49F6DC6-11A2-4B4A-8983-C27036C3FD93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8D9D9713-EA45-4EBD-B56B-C54B518CD680}" type="presOf" srcId="{02CA4418-056B-4C33-B08B-AA1303F71734}" destId="{B2CF0C63-4501-4863-8E37-EC8548FCCDEB}" srcOrd="1" destOrd="0" presId="urn:microsoft.com/office/officeart/2005/8/layout/list1"/>
    <dgm:cxn modelId="{75245052-FB3C-4C34-ABC2-4BF50C8CF1C7}" srcId="{96D8580D-1014-45D9-A542-0E7BF90CAD24}" destId="{DA7289EF-422A-474C-A43D-FECFF3E48D94}" srcOrd="2" destOrd="0" parTransId="{813B51DF-B45F-4BFD-9956-7104CD05EDA8}" sibTransId="{DDD2DBD4-09F8-4E41-9FB1-45596D6F016C}"/>
    <dgm:cxn modelId="{B9576729-32A7-470C-8E32-98112A6087EE}" type="presOf" srcId="{D3791B5C-2993-48ED-84AD-19220918DCAB}" destId="{28A8D8CF-C540-4330-B51A-30E6BE842E0E}" srcOrd="0" destOrd="0" presId="urn:microsoft.com/office/officeart/2005/8/layout/list1"/>
    <dgm:cxn modelId="{6704EC68-838A-49E7-A46E-38AC37C4F7BF}" type="presOf" srcId="{DA7289EF-422A-474C-A43D-FECFF3E48D94}" destId="{741D3CCE-3B5F-46C1-B4B8-27833F5A359D}" srcOrd="0" destOrd="0" presId="urn:microsoft.com/office/officeart/2005/8/layout/list1"/>
    <dgm:cxn modelId="{13651A38-DD5F-469F-8BB9-9AE0604A2AA4}" type="presOf" srcId="{63FEF8F3-B5D6-4D7E-806E-D170BB672D46}" destId="{CAF2DA8D-75C4-4DA7-B68A-667F9E065C0C}" srcOrd="1" destOrd="0" presId="urn:microsoft.com/office/officeart/2005/8/layout/list1"/>
    <dgm:cxn modelId="{A2206CD3-B9B4-4E6E-B412-ACA6B61797B4}" srcId="{96D8580D-1014-45D9-A542-0E7BF90CAD24}" destId="{D3791B5C-2993-48ED-84AD-19220918DCAB}" srcOrd="1" destOrd="0" parTransId="{DC66EDC6-0DB4-4D3F-B7C1-1C52E9DFA7DC}" sibTransId="{5A8CA631-C4F1-4F38-BCEF-91D60BCAE97F}"/>
    <dgm:cxn modelId="{92C68477-E0C1-4BC4-9E72-730ABAA36C8A}" type="presOf" srcId="{07F68BBD-15A7-4DA0-B90C-C92871A85313}" destId="{69E16BF3-3A1F-489C-A827-3CCD9E775206}" srcOrd="0" destOrd="0" presId="urn:microsoft.com/office/officeart/2005/8/layout/list1"/>
    <dgm:cxn modelId="{E68B25E6-221E-47FA-8794-B58F1C13EC08}" type="presOf" srcId="{63FEF8F3-B5D6-4D7E-806E-D170BB672D46}" destId="{D25C7BE3-FFD0-4CBF-94C5-D1E91B71A2C5}" srcOrd="0" destOrd="0" presId="urn:microsoft.com/office/officeart/2005/8/layout/list1"/>
    <dgm:cxn modelId="{ADDC8931-F617-4C66-8328-45D585B0EC2F}" srcId="{96D8580D-1014-45D9-A542-0E7BF90CAD24}" destId="{63FEF8F3-B5D6-4D7E-806E-D170BB672D46}" srcOrd="5" destOrd="0" parTransId="{3F376A0C-1764-4161-978B-D663D8574035}" sibTransId="{6C4C6CCB-767D-4C40-B3A3-FE3626E5B12D}"/>
    <dgm:cxn modelId="{0773DA7B-20C5-4BD0-B4ED-48027EA75097}" srcId="{96D8580D-1014-45D9-A542-0E7BF90CAD24}" destId="{E49F6DC6-11A2-4B4A-8983-C27036C3FD93}" srcOrd="6" destOrd="0" parTransId="{DDB95299-651B-4D60-B801-558D0CB43626}" sibTransId="{5BF72B51-4AF8-45CF-BF8E-BE5EA23019EB}"/>
    <dgm:cxn modelId="{6B16F002-AF9E-4465-8291-1DF1C0DBD4A1}" type="presOf" srcId="{07F68BBD-15A7-4DA0-B90C-C92871A85313}" destId="{23DCC53D-4294-4A8C-ABB7-87C16D54BD9E}" srcOrd="1" destOrd="0" presId="urn:microsoft.com/office/officeart/2005/8/layout/list1"/>
    <dgm:cxn modelId="{C560E126-D385-4E49-BC84-0F0B0ADF997A}" type="presOf" srcId="{D3791B5C-2993-48ED-84AD-19220918DCAB}" destId="{A236CAD0-CF99-4EAC-BA67-563CCF3E8A53}" srcOrd="1" destOrd="0" presId="urn:microsoft.com/office/officeart/2005/8/layout/list1"/>
    <dgm:cxn modelId="{F2663AAF-307B-48CA-92A9-C9D17885ECB2}" type="presOf" srcId="{96D8580D-1014-45D9-A542-0E7BF90CAD24}" destId="{E2F929DF-F7E2-4362-8F9D-D38D5B5A40A1}" srcOrd="0" destOrd="0" presId="urn:microsoft.com/office/officeart/2005/8/layout/list1"/>
    <dgm:cxn modelId="{E32969A5-1C00-4CB9-AF19-91B3351A15BC}" type="presOf" srcId="{5B341C6E-2E38-4DFC-A14E-F863564B2C05}" destId="{D5403598-3739-40C2-80C7-F87A803DE8F5}" srcOrd="0" destOrd="0" presId="urn:microsoft.com/office/officeart/2005/8/layout/list1"/>
    <dgm:cxn modelId="{2C215825-BD3B-4386-8DC0-1A79F8A73912}" type="presOf" srcId="{E49F6DC6-11A2-4B4A-8983-C27036C3FD93}" destId="{E70B9A75-C09A-4C9C-9FBA-935A7B24BA41}" srcOrd="0" destOrd="0" presId="urn:microsoft.com/office/officeart/2005/8/layout/list1"/>
    <dgm:cxn modelId="{D14EA3FA-FB96-4F97-ABE5-1FAD0EEAC7C0}" srcId="{96D8580D-1014-45D9-A542-0E7BF90CAD24}" destId="{07F68BBD-15A7-4DA0-B90C-C92871A85313}" srcOrd="0" destOrd="0" parTransId="{C2C8A7C1-87AF-41B0-822F-9AEA0684C20D}" sibTransId="{F4B13B1E-A210-4235-9DAB-027012C1DA0E}"/>
    <dgm:cxn modelId="{32C1300E-ABF0-4D21-B4DA-E62A910C400A}" type="presOf" srcId="{5B341C6E-2E38-4DFC-A14E-F863564B2C05}" destId="{47122D94-F59B-4E78-9FA1-8D939A61264D}" srcOrd="1" destOrd="0" presId="urn:microsoft.com/office/officeart/2005/8/layout/list1"/>
    <dgm:cxn modelId="{DA787E94-EE75-4E18-B26F-BA90559044D8}" type="presOf" srcId="{DA7289EF-422A-474C-A43D-FECFF3E48D94}" destId="{D25EE772-9229-4F96-876F-A998CD641FC8}" srcOrd="1" destOrd="0" presId="urn:microsoft.com/office/officeart/2005/8/layout/list1"/>
    <dgm:cxn modelId="{10B230DD-6218-4F97-8DE9-8CBD28B852B6}" srcId="{96D8580D-1014-45D9-A542-0E7BF90CAD24}" destId="{5B341C6E-2E38-4DFC-A14E-F863564B2C05}" srcOrd="4" destOrd="0" parTransId="{6FA6950E-F6E3-483F-AD28-B918A43C4CF7}" sibTransId="{CD52A64E-598F-4798-9A3F-13803A2283D6}"/>
    <dgm:cxn modelId="{22B58B6E-B0FF-4A64-988D-CAACA777BC52}" srcId="{96D8580D-1014-45D9-A542-0E7BF90CAD24}" destId="{02CA4418-056B-4C33-B08B-AA1303F71734}" srcOrd="3" destOrd="0" parTransId="{BA03E1D7-DC95-469E-AF6E-633C0FB91E31}" sibTransId="{3B853393-681D-4AC8-9C2D-42CCF5C9E258}"/>
    <dgm:cxn modelId="{5DCD8989-A511-4059-AA0B-05C4B43C19A4}" type="presOf" srcId="{02CA4418-056B-4C33-B08B-AA1303F71734}" destId="{BB882607-3B43-4493-BEC2-09E73763B158}" srcOrd="0" destOrd="0" presId="urn:microsoft.com/office/officeart/2005/8/layout/list1"/>
    <dgm:cxn modelId="{EAB63D09-AAB1-428D-A517-AD91E0000E1E}" type="presOf" srcId="{E49F6DC6-11A2-4B4A-8983-C27036C3FD93}" destId="{FCD3F686-70C5-4904-8C03-ED1E736C054F}" srcOrd="1" destOrd="0" presId="urn:microsoft.com/office/officeart/2005/8/layout/list1"/>
    <dgm:cxn modelId="{27712286-DAE8-401E-879F-F6E0385A4F85}" type="presParOf" srcId="{E2F929DF-F7E2-4362-8F9D-D38D5B5A40A1}" destId="{6C74EF43-01C0-451F-B5CB-54213C0DA726}" srcOrd="0" destOrd="0" presId="urn:microsoft.com/office/officeart/2005/8/layout/list1"/>
    <dgm:cxn modelId="{9B1CA124-36BA-4C6B-99D3-87A894490F1B}" type="presParOf" srcId="{6C74EF43-01C0-451F-B5CB-54213C0DA726}" destId="{69E16BF3-3A1F-489C-A827-3CCD9E775206}" srcOrd="0" destOrd="0" presId="urn:microsoft.com/office/officeart/2005/8/layout/list1"/>
    <dgm:cxn modelId="{D5D998C6-27BE-4E20-B65F-7C33121B96B1}" type="presParOf" srcId="{6C74EF43-01C0-451F-B5CB-54213C0DA726}" destId="{23DCC53D-4294-4A8C-ABB7-87C16D54BD9E}" srcOrd="1" destOrd="0" presId="urn:microsoft.com/office/officeart/2005/8/layout/list1"/>
    <dgm:cxn modelId="{3F191A24-4F1E-44CD-BAE1-57654A0BAB04}" type="presParOf" srcId="{E2F929DF-F7E2-4362-8F9D-D38D5B5A40A1}" destId="{98BD466D-414F-4777-A263-222C43180F06}" srcOrd="1" destOrd="0" presId="urn:microsoft.com/office/officeart/2005/8/layout/list1"/>
    <dgm:cxn modelId="{0E694E49-7983-4746-8049-FF26F2825374}" type="presParOf" srcId="{E2F929DF-F7E2-4362-8F9D-D38D5B5A40A1}" destId="{21A131B5-E2AE-415A-917E-5D1DF0DDE0A8}" srcOrd="2" destOrd="0" presId="urn:microsoft.com/office/officeart/2005/8/layout/list1"/>
    <dgm:cxn modelId="{3D9ADA47-826E-49C4-810D-454503A30469}" type="presParOf" srcId="{E2F929DF-F7E2-4362-8F9D-D38D5B5A40A1}" destId="{C753333C-69D6-46AA-BCEA-4087E8DDED33}" srcOrd="3" destOrd="0" presId="urn:microsoft.com/office/officeart/2005/8/layout/list1"/>
    <dgm:cxn modelId="{9B06093F-DB1F-4F58-98D3-133372E94DEC}" type="presParOf" srcId="{E2F929DF-F7E2-4362-8F9D-D38D5B5A40A1}" destId="{10ABB252-4F23-4CE8-8066-BF1DCD91A951}" srcOrd="4" destOrd="0" presId="urn:microsoft.com/office/officeart/2005/8/layout/list1"/>
    <dgm:cxn modelId="{E0583045-14B0-49D4-83FB-171EF1707F3E}" type="presParOf" srcId="{10ABB252-4F23-4CE8-8066-BF1DCD91A951}" destId="{28A8D8CF-C540-4330-B51A-30E6BE842E0E}" srcOrd="0" destOrd="0" presId="urn:microsoft.com/office/officeart/2005/8/layout/list1"/>
    <dgm:cxn modelId="{7BCEAB89-48EB-43B5-9F8A-A8D6229F1800}" type="presParOf" srcId="{10ABB252-4F23-4CE8-8066-BF1DCD91A951}" destId="{A236CAD0-CF99-4EAC-BA67-563CCF3E8A53}" srcOrd="1" destOrd="0" presId="urn:microsoft.com/office/officeart/2005/8/layout/list1"/>
    <dgm:cxn modelId="{B338EE94-BED8-4C29-8D9B-45137B4DDAB3}" type="presParOf" srcId="{E2F929DF-F7E2-4362-8F9D-D38D5B5A40A1}" destId="{A8E411FE-CD27-4784-A19D-99340FE338C1}" srcOrd="5" destOrd="0" presId="urn:microsoft.com/office/officeart/2005/8/layout/list1"/>
    <dgm:cxn modelId="{E6E7BF14-927C-4082-A731-2C17BE1E8EE9}" type="presParOf" srcId="{E2F929DF-F7E2-4362-8F9D-D38D5B5A40A1}" destId="{33BE9F1A-0A8F-4376-BEDB-515CC83FD361}" srcOrd="6" destOrd="0" presId="urn:microsoft.com/office/officeart/2005/8/layout/list1"/>
    <dgm:cxn modelId="{C8BFE92B-3EDB-49B7-B5D1-2F0E7161B534}" type="presParOf" srcId="{E2F929DF-F7E2-4362-8F9D-D38D5B5A40A1}" destId="{FFEA8712-73AB-45BB-A59F-8BE2F45E5D94}" srcOrd="7" destOrd="0" presId="urn:microsoft.com/office/officeart/2005/8/layout/list1"/>
    <dgm:cxn modelId="{F1601198-094C-4AF9-A057-366AF3496202}" type="presParOf" srcId="{E2F929DF-F7E2-4362-8F9D-D38D5B5A40A1}" destId="{CAE62636-15CB-4468-81FC-D1CF0739CFC2}" srcOrd="8" destOrd="0" presId="urn:microsoft.com/office/officeart/2005/8/layout/list1"/>
    <dgm:cxn modelId="{DB8819AE-2D9D-424D-9DED-1E78FB73D8EE}" type="presParOf" srcId="{CAE62636-15CB-4468-81FC-D1CF0739CFC2}" destId="{741D3CCE-3B5F-46C1-B4B8-27833F5A359D}" srcOrd="0" destOrd="0" presId="urn:microsoft.com/office/officeart/2005/8/layout/list1"/>
    <dgm:cxn modelId="{8AC120C2-6421-45CB-A613-888AC0D2C955}" type="presParOf" srcId="{CAE62636-15CB-4468-81FC-D1CF0739CFC2}" destId="{D25EE772-9229-4F96-876F-A998CD641FC8}" srcOrd="1" destOrd="0" presId="urn:microsoft.com/office/officeart/2005/8/layout/list1"/>
    <dgm:cxn modelId="{EF75319D-DC24-40E9-9C8C-EA6E1CA1D48E}" type="presParOf" srcId="{E2F929DF-F7E2-4362-8F9D-D38D5B5A40A1}" destId="{57D3A509-EC42-43EF-A3AF-F2BC0B801801}" srcOrd="9" destOrd="0" presId="urn:microsoft.com/office/officeart/2005/8/layout/list1"/>
    <dgm:cxn modelId="{F93DB189-326D-4AE6-8B90-B09203F0E5FD}" type="presParOf" srcId="{E2F929DF-F7E2-4362-8F9D-D38D5B5A40A1}" destId="{E8DAAAD4-7BB7-404C-9214-7C9DF2506163}" srcOrd="10" destOrd="0" presId="urn:microsoft.com/office/officeart/2005/8/layout/list1"/>
    <dgm:cxn modelId="{272B6938-D3BE-4FC9-90EC-0BB878C059D6}" type="presParOf" srcId="{E2F929DF-F7E2-4362-8F9D-D38D5B5A40A1}" destId="{CDF43D44-1DBF-460B-9CA8-A683532F0354}" srcOrd="11" destOrd="0" presId="urn:microsoft.com/office/officeart/2005/8/layout/list1"/>
    <dgm:cxn modelId="{F434FCFE-F1F7-4D37-B204-1EE54AA2812E}" type="presParOf" srcId="{E2F929DF-F7E2-4362-8F9D-D38D5B5A40A1}" destId="{F61C456F-4A6B-4292-B800-EE08BB117E5F}" srcOrd="12" destOrd="0" presId="urn:microsoft.com/office/officeart/2005/8/layout/list1"/>
    <dgm:cxn modelId="{9BA49DB6-2B31-4C21-B036-0CFD8E0A2D70}" type="presParOf" srcId="{F61C456F-4A6B-4292-B800-EE08BB117E5F}" destId="{BB882607-3B43-4493-BEC2-09E73763B158}" srcOrd="0" destOrd="0" presId="urn:microsoft.com/office/officeart/2005/8/layout/list1"/>
    <dgm:cxn modelId="{CBB99BBF-7FD3-473A-83F2-11F142BBFB26}" type="presParOf" srcId="{F61C456F-4A6B-4292-B800-EE08BB117E5F}" destId="{B2CF0C63-4501-4863-8E37-EC8548FCCDEB}" srcOrd="1" destOrd="0" presId="urn:microsoft.com/office/officeart/2005/8/layout/list1"/>
    <dgm:cxn modelId="{BFBBAF9C-B55E-4985-A533-A767FB800387}" type="presParOf" srcId="{E2F929DF-F7E2-4362-8F9D-D38D5B5A40A1}" destId="{5CC8E5BA-D9CC-428C-871E-420CB27623F6}" srcOrd="13" destOrd="0" presId="urn:microsoft.com/office/officeart/2005/8/layout/list1"/>
    <dgm:cxn modelId="{2564DEE1-CA31-4FB9-BE68-E105D2283853}" type="presParOf" srcId="{E2F929DF-F7E2-4362-8F9D-D38D5B5A40A1}" destId="{6970346E-994A-496B-9AE6-7B94C0AD75DC}" srcOrd="14" destOrd="0" presId="urn:microsoft.com/office/officeart/2005/8/layout/list1"/>
    <dgm:cxn modelId="{B367629C-D971-4585-A7D3-A9690C305BA7}" type="presParOf" srcId="{E2F929DF-F7E2-4362-8F9D-D38D5B5A40A1}" destId="{741113E1-CA8E-4B70-AAC6-D2B735740BFE}" srcOrd="15" destOrd="0" presId="urn:microsoft.com/office/officeart/2005/8/layout/list1"/>
    <dgm:cxn modelId="{64949986-EFDF-4866-A109-60330D501D69}" type="presParOf" srcId="{E2F929DF-F7E2-4362-8F9D-D38D5B5A40A1}" destId="{715C9147-BB7C-4F71-B262-7A13A35ECFB5}" srcOrd="16" destOrd="0" presId="urn:microsoft.com/office/officeart/2005/8/layout/list1"/>
    <dgm:cxn modelId="{DB336240-759C-409A-861C-3272C079A7F8}" type="presParOf" srcId="{715C9147-BB7C-4F71-B262-7A13A35ECFB5}" destId="{D5403598-3739-40C2-80C7-F87A803DE8F5}" srcOrd="0" destOrd="0" presId="urn:microsoft.com/office/officeart/2005/8/layout/list1"/>
    <dgm:cxn modelId="{D5B6AB65-870B-488A-AEB5-C6D40B207CC3}" type="presParOf" srcId="{715C9147-BB7C-4F71-B262-7A13A35ECFB5}" destId="{47122D94-F59B-4E78-9FA1-8D939A61264D}" srcOrd="1" destOrd="0" presId="urn:microsoft.com/office/officeart/2005/8/layout/list1"/>
    <dgm:cxn modelId="{FB778CB7-E768-4B36-816B-B4353E21E922}" type="presParOf" srcId="{E2F929DF-F7E2-4362-8F9D-D38D5B5A40A1}" destId="{2FE458F5-FE6E-485B-88C0-E23A6D3A3A5A}" srcOrd="17" destOrd="0" presId="urn:microsoft.com/office/officeart/2005/8/layout/list1"/>
    <dgm:cxn modelId="{7A2BBEB7-09DD-4067-8887-D29D67FD76B8}" type="presParOf" srcId="{E2F929DF-F7E2-4362-8F9D-D38D5B5A40A1}" destId="{36094380-96D3-469D-9F81-B6E4D8C118FF}" srcOrd="18" destOrd="0" presId="urn:microsoft.com/office/officeart/2005/8/layout/list1"/>
    <dgm:cxn modelId="{D0EE33BC-FCE2-4741-88B4-C4CB21F7B5FA}" type="presParOf" srcId="{E2F929DF-F7E2-4362-8F9D-D38D5B5A40A1}" destId="{A9ABBED9-1CC9-4DAC-815B-E8CD675C83FB}" srcOrd="19" destOrd="0" presId="urn:microsoft.com/office/officeart/2005/8/layout/list1"/>
    <dgm:cxn modelId="{0E7AD09F-FA1B-4AC5-94C8-CC11DFDF65B6}" type="presParOf" srcId="{E2F929DF-F7E2-4362-8F9D-D38D5B5A40A1}" destId="{E408FABA-25F0-4A8D-A285-3885A50A3301}" srcOrd="20" destOrd="0" presId="urn:microsoft.com/office/officeart/2005/8/layout/list1"/>
    <dgm:cxn modelId="{E78F8B46-86E5-4593-B121-E87C12807186}" type="presParOf" srcId="{E408FABA-25F0-4A8D-A285-3885A50A3301}" destId="{D25C7BE3-FFD0-4CBF-94C5-D1E91B71A2C5}" srcOrd="0" destOrd="0" presId="urn:microsoft.com/office/officeart/2005/8/layout/list1"/>
    <dgm:cxn modelId="{18B7EAB0-80D5-41CA-A474-BC5B4F60C6BC}" type="presParOf" srcId="{E408FABA-25F0-4A8D-A285-3885A50A3301}" destId="{CAF2DA8D-75C4-4DA7-B68A-667F9E065C0C}" srcOrd="1" destOrd="0" presId="urn:microsoft.com/office/officeart/2005/8/layout/list1"/>
    <dgm:cxn modelId="{0F364BC6-4F9A-4098-972F-C0232B32C466}" type="presParOf" srcId="{E2F929DF-F7E2-4362-8F9D-D38D5B5A40A1}" destId="{6E361769-B31F-4830-BF8B-BDB0937CFB41}" srcOrd="21" destOrd="0" presId="urn:microsoft.com/office/officeart/2005/8/layout/list1"/>
    <dgm:cxn modelId="{7B7585FA-5B93-4AF4-910A-B58A121376E6}" type="presParOf" srcId="{E2F929DF-F7E2-4362-8F9D-D38D5B5A40A1}" destId="{F6686D71-CC08-4D20-8C08-007A55B15C6A}" srcOrd="22" destOrd="0" presId="urn:microsoft.com/office/officeart/2005/8/layout/list1"/>
    <dgm:cxn modelId="{CCE0081A-A472-4954-B932-A311D1990517}" type="presParOf" srcId="{E2F929DF-F7E2-4362-8F9D-D38D5B5A40A1}" destId="{074D2627-2E0A-4F13-A0C9-5D0F9A89B6C3}" srcOrd="23" destOrd="0" presId="urn:microsoft.com/office/officeart/2005/8/layout/list1"/>
    <dgm:cxn modelId="{68FE539F-0274-43AC-8C73-493C03A96E1E}" type="presParOf" srcId="{E2F929DF-F7E2-4362-8F9D-D38D5B5A40A1}" destId="{3157C451-EB10-484C-BAAD-471EF1FA438B}" srcOrd="24" destOrd="0" presId="urn:microsoft.com/office/officeart/2005/8/layout/list1"/>
    <dgm:cxn modelId="{48B46029-B8D9-4E98-9BCC-32714363E1F5}" type="presParOf" srcId="{3157C451-EB10-484C-BAAD-471EF1FA438B}" destId="{E70B9A75-C09A-4C9C-9FBA-935A7B24BA41}" srcOrd="0" destOrd="0" presId="urn:microsoft.com/office/officeart/2005/8/layout/list1"/>
    <dgm:cxn modelId="{EFDFBECC-A131-4D29-85A0-4EABF4DEF2A4}" type="presParOf" srcId="{3157C451-EB10-484C-BAAD-471EF1FA438B}" destId="{FCD3F686-70C5-4904-8C03-ED1E736C054F}" srcOrd="1" destOrd="0" presId="urn:microsoft.com/office/officeart/2005/8/layout/list1"/>
    <dgm:cxn modelId="{E291943E-BA92-402C-B23C-B5AD18C051F4}" type="presParOf" srcId="{E2F929DF-F7E2-4362-8F9D-D38D5B5A40A1}" destId="{4E01F36D-B406-4D61-8258-B6E96890457E}" srcOrd="25" destOrd="0" presId="urn:microsoft.com/office/officeart/2005/8/layout/list1"/>
    <dgm:cxn modelId="{593E829B-E7F8-42A3-9F96-18B0D1EB311B}" type="presParOf" srcId="{E2F929DF-F7E2-4362-8F9D-D38D5B5A40A1}" destId="{19F20D26-6389-4CAB-9471-CBF7B92F3AED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BF2BD07-9BB8-48D4-B632-73B3CA9AE684}" type="doc">
      <dgm:prSet loTypeId="urn:microsoft.com/office/officeart/2005/8/layout/vList6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pl-PL"/>
        </a:p>
      </dgm:t>
    </dgm:pt>
    <dgm:pt modelId="{267685FA-019D-4EA1-B0E1-DF0C59315205}">
      <dgm:prSet phldrT="[Tekst]"/>
      <dgm:spPr/>
      <dgm:t>
        <a:bodyPr/>
        <a:lstStyle/>
        <a:p>
          <a:r>
            <a:rPr lang="pl-PL" b="1" dirty="0" smtClean="0">
              <a:latin typeface="Times New Roman" pitchFamily="18" charset="0"/>
              <a:cs typeface="Times New Roman" pitchFamily="18" charset="0"/>
            </a:rPr>
            <a:t>Komunikacja wspomagająca</a:t>
          </a:r>
          <a:endParaRPr lang="pl-PL" b="1" dirty="0"/>
        </a:p>
      </dgm:t>
    </dgm:pt>
    <dgm:pt modelId="{2C322125-D2D6-4F51-A95D-E7B1B177DABD}" type="parTrans" cxnId="{159E91AE-0B24-4A42-82F3-9C5BBBB3C6B8}">
      <dgm:prSet/>
      <dgm:spPr/>
      <dgm:t>
        <a:bodyPr/>
        <a:lstStyle/>
        <a:p>
          <a:endParaRPr lang="pl-PL"/>
        </a:p>
      </dgm:t>
    </dgm:pt>
    <dgm:pt modelId="{17E0B510-3654-405B-8E8C-C79C21B82BDF}" type="sibTrans" cxnId="{159E91AE-0B24-4A42-82F3-9C5BBBB3C6B8}">
      <dgm:prSet/>
      <dgm:spPr/>
      <dgm:t>
        <a:bodyPr/>
        <a:lstStyle/>
        <a:p>
          <a:endParaRPr lang="pl-PL"/>
        </a:p>
      </dgm:t>
    </dgm:pt>
    <dgm:pt modelId="{D81D4D48-D83D-4573-921D-BF5A0A769ACB}">
      <dgm:prSet/>
      <dgm:spPr/>
      <dgm:t>
        <a:bodyPr/>
        <a:lstStyle/>
        <a:p>
          <a:r>
            <a:rPr lang="pl-PL" b="1" dirty="0" smtClean="0">
              <a:latin typeface="Times New Roman" pitchFamily="18" charset="0"/>
              <a:cs typeface="Times New Roman" pitchFamily="18" charset="0"/>
            </a:rPr>
            <a:t>Komunikacja alternatywna</a:t>
          </a:r>
          <a:endParaRPr lang="pl-PL" b="1" dirty="0"/>
        </a:p>
      </dgm:t>
    </dgm:pt>
    <dgm:pt modelId="{805B5E81-8BD0-4AE7-B385-16E7B7E53462}" type="parTrans" cxnId="{C1C4A310-3ED9-4735-A847-014CB183DC70}">
      <dgm:prSet/>
      <dgm:spPr/>
      <dgm:t>
        <a:bodyPr/>
        <a:lstStyle/>
        <a:p>
          <a:endParaRPr lang="pl-PL"/>
        </a:p>
      </dgm:t>
    </dgm:pt>
    <dgm:pt modelId="{D0B0186D-DA46-4FF3-B1A5-730F7DC950B0}" type="sibTrans" cxnId="{C1C4A310-3ED9-4735-A847-014CB183DC70}">
      <dgm:prSet/>
      <dgm:spPr/>
      <dgm:t>
        <a:bodyPr/>
        <a:lstStyle/>
        <a:p>
          <a:endParaRPr lang="pl-PL"/>
        </a:p>
      </dgm:t>
    </dgm:pt>
    <dgm:pt modelId="{E5DCDC77-241D-471B-9394-3B6623CC7D92}">
      <dgm:prSet/>
      <dgm:spPr/>
      <dgm:t>
        <a:bodyPr/>
        <a:lstStyle/>
        <a:p>
          <a:r>
            <a:rPr lang="pl-PL" b="1" dirty="0" smtClean="0">
              <a:latin typeface="Times New Roman" pitchFamily="18" charset="0"/>
              <a:cs typeface="Times New Roman" pitchFamily="18" charset="0"/>
            </a:rPr>
            <a:t>dla osób pozbawionych umiejętności mówienia </a:t>
          </a:r>
          <a:endParaRPr lang="pl-PL" b="1" dirty="0"/>
        </a:p>
      </dgm:t>
    </dgm:pt>
    <dgm:pt modelId="{A8349F9D-2311-494C-978E-BBE400ED7763}" type="parTrans" cxnId="{6BC16D43-FB8E-4F3E-ADFE-F3EDCF09C07E}">
      <dgm:prSet/>
      <dgm:spPr/>
      <dgm:t>
        <a:bodyPr/>
        <a:lstStyle/>
        <a:p>
          <a:endParaRPr lang="pl-PL"/>
        </a:p>
      </dgm:t>
    </dgm:pt>
    <dgm:pt modelId="{F352F185-88D5-4263-91D9-2EB946117E55}" type="sibTrans" cxnId="{6BC16D43-FB8E-4F3E-ADFE-F3EDCF09C07E}">
      <dgm:prSet/>
      <dgm:spPr/>
      <dgm:t>
        <a:bodyPr/>
        <a:lstStyle/>
        <a:p>
          <a:endParaRPr lang="pl-PL"/>
        </a:p>
      </dgm:t>
    </dgm:pt>
    <dgm:pt modelId="{E74388BB-4EFD-4198-8004-FB3BF24546C4}">
      <dgm:prSet phldrT="[Tekst]"/>
      <dgm:spPr/>
      <dgm:t>
        <a:bodyPr/>
        <a:lstStyle/>
        <a:p>
          <a:r>
            <a:rPr lang="pl-PL" b="1" dirty="0" smtClean="0">
              <a:latin typeface="Times New Roman" pitchFamily="18" charset="0"/>
              <a:cs typeface="Times New Roman" pitchFamily="18" charset="0"/>
            </a:rPr>
            <a:t>wzmacnia i uzupełnia mowę alternatywnymi sposobami porozumiewania się </a:t>
          </a:r>
          <a:endParaRPr lang="pl-PL" b="1" dirty="0"/>
        </a:p>
      </dgm:t>
    </dgm:pt>
    <dgm:pt modelId="{8C2936BA-7372-46FF-A6DB-6738461F0FEF}" type="parTrans" cxnId="{E8BFD72C-BF01-4986-AA66-FFD96ACAF76A}">
      <dgm:prSet/>
      <dgm:spPr/>
      <dgm:t>
        <a:bodyPr/>
        <a:lstStyle/>
        <a:p>
          <a:endParaRPr lang="pl-PL"/>
        </a:p>
      </dgm:t>
    </dgm:pt>
    <dgm:pt modelId="{00B7F886-1A36-4E85-A92B-BE69E02F02AC}" type="sibTrans" cxnId="{E8BFD72C-BF01-4986-AA66-FFD96ACAF76A}">
      <dgm:prSet/>
      <dgm:spPr/>
      <dgm:t>
        <a:bodyPr/>
        <a:lstStyle/>
        <a:p>
          <a:endParaRPr lang="pl-PL"/>
        </a:p>
      </dgm:t>
    </dgm:pt>
    <dgm:pt modelId="{BA6548E1-B816-45ED-80DF-FE0E5C1C5354}">
      <dgm:prSet/>
      <dgm:spPr/>
      <dgm:t>
        <a:bodyPr/>
        <a:lstStyle/>
        <a:p>
          <a:r>
            <a:rPr lang="pl-PL" b="1" dirty="0" smtClean="0">
              <a:latin typeface="Times New Roman" pitchFamily="18" charset="0"/>
              <a:cs typeface="Times New Roman" pitchFamily="18" charset="0"/>
            </a:rPr>
            <a:t>stanowi podstawową formę porozumiewania się </a:t>
          </a:r>
          <a:endParaRPr lang="pl-PL" b="1" dirty="0"/>
        </a:p>
      </dgm:t>
    </dgm:pt>
    <dgm:pt modelId="{4B19B804-11F3-4333-99A2-35F249A9D83A}" type="parTrans" cxnId="{D3315947-797C-40DA-A6DD-FC36000CDAA7}">
      <dgm:prSet/>
      <dgm:spPr/>
      <dgm:t>
        <a:bodyPr/>
        <a:lstStyle/>
        <a:p>
          <a:endParaRPr lang="pl-PL"/>
        </a:p>
      </dgm:t>
    </dgm:pt>
    <dgm:pt modelId="{6C3E5F70-4A61-430A-A0D0-CDFDE7647EC8}" type="sibTrans" cxnId="{D3315947-797C-40DA-A6DD-FC36000CDAA7}">
      <dgm:prSet/>
      <dgm:spPr/>
      <dgm:t>
        <a:bodyPr/>
        <a:lstStyle/>
        <a:p>
          <a:endParaRPr lang="pl-PL"/>
        </a:p>
      </dgm:t>
    </dgm:pt>
    <dgm:pt modelId="{C24879EF-D138-4C3F-9596-5F03CC321001}" type="pres">
      <dgm:prSet presAssocID="{CBF2BD07-9BB8-48D4-B632-73B3CA9AE68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pl-PL"/>
        </a:p>
      </dgm:t>
    </dgm:pt>
    <dgm:pt modelId="{A8C2063C-F18D-4439-AE00-CDB6FD3C0ACE}" type="pres">
      <dgm:prSet presAssocID="{267685FA-019D-4EA1-B0E1-DF0C59315205}" presName="linNode" presStyleCnt="0"/>
      <dgm:spPr/>
    </dgm:pt>
    <dgm:pt modelId="{A6E6F727-4A6E-4470-88BA-3B68A687DE87}" type="pres">
      <dgm:prSet presAssocID="{267685FA-019D-4EA1-B0E1-DF0C59315205}" presName="parentShp" presStyleLbl="node1" presStyleIdx="0" presStyleCnt="2" custLinFactNeighborY="-2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408C8287-0643-4B40-86C1-EA481337FD5F}" type="pres">
      <dgm:prSet presAssocID="{267685FA-019D-4EA1-B0E1-DF0C59315205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8FA389E-8BA3-4A08-94F5-105167BC35FF}" type="pres">
      <dgm:prSet presAssocID="{17E0B510-3654-405B-8E8C-C79C21B82BDF}" presName="spacing" presStyleCnt="0"/>
      <dgm:spPr/>
    </dgm:pt>
    <dgm:pt modelId="{07A2850C-CD7F-4FA0-93BA-252A8D36FBFE}" type="pres">
      <dgm:prSet presAssocID="{D81D4D48-D83D-4573-921D-BF5A0A769ACB}" presName="linNode" presStyleCnt="0"/>
      <dgm:spPr/>
    </dgm:pt>
    <dgm:pt modelId="{E3AE3978-512F-497B-AE61-AE6E9FE23BC4}" type="pres">
      <dgm:prSet presAssocID="{D81D4D48-D83D-4573-921D-BF5A0A769ACB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2737F4F-4793-4CEE-84F0-47CDD0946AA5}" type="pres">
      <dgm:prSet presAssocID="{D81D4D48-D83D-4573-921D-BF5A0A769ACB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E8BFD72C-BF01-4986-AA66-FFD96ACAF76A}" srcId="{267685FA-019D-4EA1-B0E1-DF0C59315205}" destId="{E74388BB-4EFD-4198-8004-FB3BF24546C4}" srcOrd="0" destOrd="0" parTransId="{8C2936BA-7372-46FF-A6DB-6738461F0FEF}" sibTransId="{00B7F886-1A36-4E85-A92B-BE69E02F02AC}"/>
    <dgm:cxn modelId="{6110871F-E606-48FF-BEC4-65B77A025710}" type="presOf" srcId="{BA6548E1-B816-45ED-80DF-FE0E5C1C5354}" destId="{12737F4F-4793-4CEE-84F0-47CDD0946AA5}" srcOrd="0" destOrd="0" presId="urn:microsoft.com/office/officeart/2005/8/layout/vList6"/>
    <dgm:cxn modelId="{490E591F-096B-42B2-9799-DB29743B55F6}" type="presOf" srcId="{CBF2BD07-9BB8-48D4-B632-73B3CA9AE684}" destId="{C24879EF-D138-4C3F-9596-5F03CC321001}" srcOrd="0" destOrd="0" presId="urn:microsoft.com/office/officeart/2005/8/layout/vList6"/>
    <dgm:cxn modelId="{DDF0EA1E-7301-47CD-B9DF-D8E3D571B9EF}" type="presOf" srcId="{E74388BB-4EFD-4198-8004-FB3BF24546C4}" destId="{408C8287-0643-4B40-86C1-EA481337FD5F}" srcOrd="0" destOrd="0" presId="urn:microsoft.com/office/officeart/2005/8/layout/vList6"/>
    <dgm:cxn modelId="{949BCCBD-3826-4D36-BEE5-414349C4B24B}" type="presOf" srcId="{D81D4D48-D83D-4573-921D-BF5A0A769ACB}" destId="{E3AE3978-512F-497B-AE61-AE6E9FE23BC4}" srcOrd="0" destOrd="0" presId="urn:microsoft.com/office/officeart/2005/8/layout/vList6"/>
    <dgm:cxn modelId="{8E49AE1D-21F1-4137-BDD5-26B51C87B626}" type="presOf" srcId="{267685FA-019D-4EA1-B0E1-DF0C59315205}" destId="{A6E6F727-4A6E-4470-88BA-3B68A687DE87}" srcOrd="0" destOrd="0" presId="urn:microsoft.com/office/officeart/2005/8/layout/vList6"/>
    <dgm:cxn modelId="{C1C4A310-3ED9-4735-A847-014CB183DC70}" srcId="{CBF2BD07-9BB8-48D4-B632-73B3CA9AE684}" destId="{D81D4D48-D83D-4573-921D-BF5A0A769ACB}" srcOrd="1" destOrd="0" parTransId="{805B5E81-8BD0-4AE7-B385-16E7B7E53462}" sibTransId="{D0B0186D-DA46-4FF3-B1A5-730F7DC950B0}"/>
    <dgm:cxn modelId="{6BC16D43-FB8E-4F3E-ADFE-F3EDCF09C07E}" srcId="{D81D4D48-D83D-4573-921D-BF5A0A769ACB}" destId="{E5DCDC77-241D-471B-9394-3B6623CC7D92}" srcOrd="1" destOrd="0" parTransId="{A8349F9D-2311-494C-978E-BBE400ED7763}" sibTransId="{F352F185-88D5-4263-91D9-2EB946117E55}"/>
    <dgm:cxn modelId="{D3315947-797C-40DA-A6DD-FC36000CDAA7}" srcId="{D81D4D48-D83D-4573-921D-BF5A0A769ACB}" destId="{BA6548E1-B816-45ED-80DF-FE0E5C1C5354}" srcOrd="0" destOrd="0" parTransId="{4B19B804-11F3-4333-99A2-35F249A9D83A}" sibTransId="{6C3E5F70-4A61-430A-A0D0-CDFDE7647EC8}"/>
    <dgm:cxn modelId="{AB941DBC-1968-429A-B4FD-B959D6770D38}" type="presOf" srcId="{E5DCDC77-241D-471B-9394-3B6623CC7D92}" destId="{12737F4F-4793-4CEE-84F0-47CDD0946AA5}" srcOrd="0" destOrd="1" presId="urn:microsoft.com/office/officeart/2005/8/layout/vList6"/>
    <dgm:cxn modelId="{159E91AE-0B24-4A42-82F3-9C5BBBB3C6B8}" srcId="{CBF2BD07-9BB8-48D4-B632-73B3CA9AE684}" destId="{267685FA-019D-4EA1-B0E1-DF0C59315205}" srcOrd="0" destOrd="0" parTransId="{2C322125-D2D6-4F51-A95D-E7B1B177DABD}" sibTransId="{17E0B510-3654-405B-8E8C-C79C21B82BDF}"/>
    <dgm:cxn modelId="{2EE5F007-65B6-4D41-B413-C97F1C70C095}" type="presParOf" srcId="{C24879EF-D138-4C3F-9596-5F03CC321001}" destId="{A8C2063C-F18D-4439-AE00-CDB6FD3C0ACE}" srcOrd="0" destOrd="0" presId="urn:microsoft.com/office/officeart/2005/8/layout/vList6"/>
    <dgm:cxn modelId="{BBA9D5D9-8543-49E2-A72E-759EC732F4A9}" type="presParOf" srcId="{A8C2063C-F18D-4439-AE00-CDB6FD3C0ACE}" destId="{A6E6F727-4A6E-4470-88BA-3B68A687DE87}" srcOrd="0" destOrd="0" presId="urn:microsoft.com/office/officeart/2005/8/layout/vList6"/>
    <dgm:cxn modelId="{15D143B7-7D6A-45B5-B85F-C41C9FFCAE97}" type="presParOf" srcId="{A8C2063C-F18D-4439-AE00-CDB6FD3C0ACE}" destId="{408C8287-0643-4B40-86C1-EA481337FD5F}" srcOrd="1" destOrd="0" presId="urn:microsoft.com/office/officeart/2005/8/layout/vList6"/>
    <dgm:cxn modelId="{7A4B8B8F-36D2-4DAA-9283-025CF71E41F3}" type="presParOf" srcId="{C24879EF-D138-4C3F-9596-5F03CC321001}" destId="{F8FA389E-8BA3-4A08-94F5-105167BC35FF}" srcOrd="1" destOrd="0" presId="urn:microsoft.com/office/officeart/2005/8/layout/vList6"/>
    <dgm:cxn modelId="{25300C66-11BE-4105-B3E0-D462D1BD828C}" type="presParOf" srcId="{C24879EF-D138-4C3F-9596-5F03CC321001}" destId="{07A2850C-CD7F-4FA0-93BA-252A8D36FBFE}" srcOrd="2" destOrd="0" presId="urn:microsoft.com/office/officeart/2005/8/layout/vList6"/>
    <dgm:cxn modelId="{E6220F54-A783-45D2-9E69-29A7F162BBDD}" type="presParOf" srcId="{07A2850C-CD7F-4FA0-93BA-252A8D36FBFE}" destId="{E3AE3978-512F-497B-AE61-AE6E9FE23BC4}" srcOrd="0" destOrd="0" presId="urn:microsoft.com/office/officeart/2005/8/layout/vList6"/>
    <dgm:cxn modelId="{D986E8F2-13D4-4E29-A5AD-D2806E7F314E}" type="presParOf" srcId="{07A2850C-CD7F-4FA0-93BA-252A8D36FBFE}" destId="{12737F4F-4793-4CEE-84F0-47CDD0946AA5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8874B26-133F-410B-9141-7C03027BDF34}">
      <dsp:nvSpPr>
        <dsp:cNvPr id="0" name=""/>
        <dsp:cNvSpPr/>
      </dsp:nvSpPr>
      <dsp:spPr>
        <a:xfrm>
          <a:off x="1285878" y="2428892"/>
          <a:ext cx="1463040" cy="81280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b="1" kern="1200" dirty="0" smtClean="0">
              <a:latin typeface="Times New Roman" pitchFamily="18" charset="0"/>
              <a:cs typeface="Times New Roman" pitchFamily="18" charset="0"/>
            </a:rPr>
            <a:t>Odbiorca</a:t>
          </a:r>
          <a:endParaRPr lang="pl-PL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85878" y="2428892"/>
        <a:ext cx="1463040" cy="812800"/>
      </dsp:txXfrm>
    </dsp:sp>
    <dsp:sp modelId="{948F662D-F6D8-44FB-A539-E23F1077AAE4}">
      <dsp:nvSpPr>
        <dsp:cNvPr id="0" name=""/>
        <dsp:cNvSpPr/>
      </dsp:nvSpPr>
      <dsp:spPr>
        <a:xfrm>
          <a:off x="3071839" y="1143006"/>
          <a:ext cx="1870774" cy="2162153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b="1" kern="1200" dirty="0" smtClean="0">
              <a:latin typeface="Times New Roman" pitchFamily="18" charset="0"/>
              <a:cs typeface="Times New Roman" pitchFamily="18" charset="0"/>
            </a:rPr>
            <a:t>Nadawca</a:t>
          </a:r>
          <a:endParaRPr lang="pl-PL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71839" y="1143006"/>
        <a:ext cx="1870774" cy="2162153"/>
      </dsp:txXfrm>
    </dsp:sp>
    <dsp:sp modelId="{1181C09C-33A5-4B0A-9B6C-23DAACFFFC4D}">
      <dsp:nvSpPr>
        <dsp:cNvPr id="0" name=""/>
        <dsp:cNvSpPr/>
      </dsp:nvSpPr>
      <dsp:spPr>
        <a:xfrm>
          <a:off x="2743200" y="3791738"/>
          <a:ext cx="609600" cy="609600"/>
        </a:xfrm>
        <a:prstGeom prst="triangle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CF2451-2BAF-4DEE-8057-7D1DDB1701E3}">
      <dsp:nvSpPr>
        <dsp:cNvPr id="0" name=""/>
        <dsp:cNvSpPr/>
      </dsp:nvSpPr>
      <dsp:spPr>
        <a:xfrm>
          <a:off x="1219200" y="3536519"/>
          <a:ext cx="3657600" cy="247091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1A131B5-E2AE-415A-917E-5D1DF0DDE0A8}">
      <dsp:nvSpPr>
        <dsp:cNvPr id="0" name=""/>
        <dsp:cNvSpPr/>
      </dsp:nvSpPr>
      <dsp:spPr>
        <a:xfrm>
          <a:off x="0" y="375820"/>
          <a:ext cx="6096000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DCC53D-4294-4A8C-ABB7-87C16D54BD9E}">
      <dsp:nvSpPr>
        <dsp:cNvPr id="0" name=""/>
        <dsp:cNvSpPr/>
      </dsp:nvSpPr>
      <dsp:spPr>
        <a:xfrm>
          <a:off x="304800" y="22083"/>
          <a:ext cx="5553078" cy="51609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b="1" kern="1200" dirty="0" smtClean="0">
              <a:latin typeface="Times New Roman" pitchFamily="18" charset="0"/>
              <a:cs typeface="Times New Roman" pitchFamily="18" charset="0"/>
            </a:rPr>
            <a:t>Aby uzyskać pozytywną reakcję</a:t>
          </a:r>
          <a:endParaRPr lang="pl-PL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4800" y="22083"/>
        <a:ext cx="5553078" cy="516096"/>
      </dsp:txXfrm>
    </dsp:sp>
    <dsp:sp modelId="{33BE9F1A-0A8F-4376-BEDB-515CC83FD361}">
      <dsp:nvSpPr>
        <dsp:cNvPr id="0" name=""/>
        <dsp:cNvSpPr/>
      </dsp:nvSpPr>
      <dsp:spPr>
        <a:xfrm>
          <a:off x="0" y="1101483"/>
          <a:ext cx="6096000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875044"/>
              <a:satOff val="-2813"/>
              <a:lumOff val="-4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36CAD0-CF99-4EAC-BA67-563CCF3E8A53}">
      <dsp:nvSpPr>
        <dsp:cNvPr id="0" name=""/>
        <dsp:cNvSpPr/>
      </dsp:nvSpPr>
      <dsp:spPr>
        <a:xfrm>
          <a:off x="285753" y="714381"/>
          <a:ext cx="5548042" cy="551423"/>
        </a:xfrm>
        <a:prstGeom prst="roundRect">
          <a:avLst/>
        </a:prstGeom>
        <a:solidFill>
          <a:schemeClr val="accent3">
            <a:hueOff val="1875044"/>
            <a:satOff val="-2813"/>
            <a:lumOff val="-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b="1" kern="1200" dirty="0" smtClean="0">
              <a:latin typeface="Times New Roman" pitchFamily="18" charset="0"/>
              <a:cs typeface="Times New Roman" pitchFamily="18" charset="0"/>
            </a:rPr>
            <a:t>Aby zaspokoić potrzebę</a:t>
          </a:r>
          <a:endParaRPr lang="pl-PL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85753" y="714381"/>
        <a:ext cx="5548042" cy="551423"/>
      </dsp:txXfrm>
    </dsp:sp>
    <dsp:sp modelId="{E8DAAAD4-7BB7-404C-9214-7C9DF2506163}">
      <dsp:nvSpPr>
        <dsp:cNvPr id="0" name=""/>
        <dsp:cNvSpPr/>
      </dsp:nvSpPr>
      <dsp:spPr>
        <a:xfrm>
          <a:off x="0" y="1669099"/>
          <a:ext cx="6096000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3750088"/>
              <a:satOff val="-5627"/>
              <a:lumOff val="-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5EE772-9229-4F96-876F-A998CD641FC8}">
      <dsp:nvSpPr>
        <dsp:cNvPr id="0" name=""/>
        <dsp:cNvSpPr/>
      </dsp:nvSpPr>
      <dsp:spPr>
        <a:xfrm>
          <a:off x="304800" y="1438083"/>
          <a:ext cx="5477975" cy="393375"/>
        </a:xfrm>
        <a:prstGeom prst="roundRect">
          <a:avLst/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b="1" kern="1200" dirty="0" smtClean="0">
              <a:latin typeface="Times New Roman" pitchFamily="18" charset="0"/>
              <a:cs typeface="Times New Roman" pitchFamily="18" charset="0"/>
            </a:rPr>
            <a:t>Aby coś się zdarzyło</a:t>
          </a:r>
          <a:endParaRPr lang="pl-PL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4800" y="1438083"/>
        <a:ext cx="5477975" cy="393375"/>
      </dsp:txXfrm>
    </dsp:sp>
    <dsp:sp modelId="{6970346E-994A-496B-9AE6-7B94C0AD75DC}">
      <dsp:nvSpPr>
        <dsp:cNvPr id="0" name=""/>
        <dsp:cNvSpPr/>
      </dsp:nvSpPr>
      <dsp:spPr>
        <a:xfrm>
          <a:off x="0" y="2215234"/>
          <a:ext cx="6096000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CF0C63-4501-4863-8E37-EC8548FCCDEB}">
      <dsp:nvSpPr>
        <dsp:cNvPr id="0" name=""/>
        <dsp:cNvSpPr/>
      </dsp:nvSpPr>
      <dsp:spPr>
        <a:xfrm>
          <a:off x="304800" y="2005699"/>
          <a:ext cx="5485400" cy="371895"/>
        </a:xfrm>
        <a:prstGeom prst="roundRect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b="1" kern="1200" dirty="0" smtClean="0">
              <a:latin typeface="Times New Roman" pitchFamily="18" charset="0"/>
              <a:cs typeface="Times New Roman" pitchFamily="18" charset="0"/>
            </a:rPr>
            <a:t>Aby podzielić się informacją</a:t>
          </a:r>
          <a:endParaRPr lang="pl-PL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4800" y="2005699"/>
        <a:ext cx="5485400" cy="371895"/>
      </dsp:txXfrm>
    </dsp:sp>
    <dsp:sp modelId="{36094380-96D3-469D-9F81-B6E4D8C118FF}">
      <dsp:nvSpPr>
        <dsp:cNvPr id="0" name=""/>
        <dsp:cNvSpPr/>
      </dsp:nvSpPr>
      <dsp:spPr>
        <a:xfrm>
          <a:off x="0" y="2839302"/>
          <a:ext cx="6096000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7500176"/>
              <a:satOff val="-11253"/>
              <a:lumOff val="-18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122D94-F59B-4E78-9FA1-8D939A61264D}">
      <dsp:nvSpPr>
        <dsp:cNvPr id="0" name=""/>
        <dsp:cNvSpPr/>
      </dsp:nvSpPr>
      <dsp:spPr>
        <a:xfrm>
          <a:off x="304800" y="2551834"/>
          <a:ext cx="5749113" cy="449828"/>
        </a:xfrm>
        <a:prstGeom prst="roundRect">
          <a:avLst/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b="1" kern="1200" dirty="0" smtClean="0">
              <a:latin typeface="Times New Roman" pitchFamily="18" charset="0"/>
              <a:cs typeface="Times New Roman" pitchFamily="18" charset="0"/>
            </a:rPr>
            <a:t>Aby wyrazić uczucia</a:t>
          </a:r>
          <a:endParaRPr lang="pl-PL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4800" y="2551834"/>
        <a:ext cx="5749113" cy="449828"/>
      </dsp:txXfrm>
    </dsp:sp>
    <dsp:sp modelId="{F6686D71-CC08-4D20-8C08-007A55B15C6A}">
      <dsp:nvSpPr>
        <dsp:cNvPr id="0" name=""/>
        <dsp:cNvSpPr/>
      </dsp:nvSpPr>
      <dsp:spPr>
        <a:xfrm>
          <a:off x="0" y="3498346"/>
          <a:ext cx="6096000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9375220"/>
              <a:satOff val="-14067"/>
              <a:lumOff val="-228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F2DA8D-75C4-4DA7-B68A-667F9E065C0C}">
      <dsp:nvSpPr>
        <dsp:cNvPr id="0" name=""/>
        <dsp:cNvSpPr/>
      </dsp:nvSpPr>
      <dsp:spPr>
        <a:xfrm>
          <a:off x="304204" y="3175902"/>
          <a:ext cx="5786052" cy="484803"/>
        </a:xfrm>
        <a:prstGeom prst="roundRect">
          <a:avLst/>
        </a:prstGeom>
        <a:solidFill>
          <a:schemeClr val="accent3">
            <a:hueOff val="9375220"/>
            <a:satOff val="-14067"/>
            <a:lumOff val="-228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b="1" kern="1200" dirty="0" smtClean="0">
              <a:latin typeface="Times New Roman" pitchFamily="18" charset="0"/>
              <a:cs typeface="Times New Roman" pitchFamily="18" charset="0"/>
            </a:rPr>
            <a:t>Aby uzyskać informację </a:t>
          </a:r>
          <a:endParaRPr lang="pl-PL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4204" y="3175902"/>
        <a:ext cx="5786052" cy="484803"/>
      </dsp:txXfrm>
    </dsp:sp>
    <dsp:sp modelId="{19F20D26-6389-4CAB-9471-CBF7B92F3AED}">
      <dsp:nvSpPr>
        <dsp:cNvPr id="0" name=""/>
        <dsp:cNvSpPr/>
      </dsp:nvSpPr>
      <dsp:spPr>
        <a:xfrm>
          <a:off x="0" y="4558500"/>
          <a:ext cx="6096000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D3F686-70C5-4904-8C03-ED1E736C054F}">
      <dsp:nvSpPr>
        <dsp:cNvPr id="0" name=""/>
        <dsp:cNvSpPr/>
      </dsp:nvSpPr>
      <dsp:spPr>
        <a:xfrm>
          <a:off x="297656" y="3834946"/>
          <a:ext cx="5792557" cy="885914"/>
        </a:xfrm>
        <a:prstGeom prst="round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b="1" kern="1200" dirty="0" smtClean="0">
              <a:latin typeface="Times New Roman" pitchFamily="18" charset="0"/>
              <a:cs typeface="Times New Roman" pitchFamily="18" charset="0"/>
            </a:rPr>
            <a:t>Aby podtrzymywać i budować bliskie relacje</a:t>
          </a:r>
          <a:endParaRPr lang="pl-PL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97656" y="3834946"/>
        <a:ext cx="5792557" cy="88591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08C8287-0643-4B40-86C1-EA481337FD5F}">
      <dsp:nvSpPr>
        <dsp:cNvPr id="0" name=""/>
        <dsp:cNvSpPr/>
      </dsp:nvSpPr>
      <dsp:spPr>
        <a:xfrm>
          <a:off x="2438399" y="496"/>
          <a:ext cx="3657600" cy="193476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2000" b="1" kern="1200" dirty="0" smtClean="0">
              <a:latin typeface="Times New Roman" pitchFamily="18" charset="0"/>
              <a:cs typeface="Times New Roman" pitchFamily="18" charset="0"/>
            </a:rPr>
            <a:t>wzmacnia i uzupełnia mowę alternatywnymi sposobami porozumiewania się </a:t>
          </a:r>
          <a:endParaRPr lang="pl-PL" sz="2000" b="1" kern="1200" dirty="0"/>
        </a:p>
      </dsp:txBody>
      <dsp:txXfrm>
        <a:off x="2438399" y="496"/>
        <a:ext cx="3657600" cy="1934765"/>
      </dsp:txXfrm>
    </dsp:sp>
    <dsp:sp modelId="{A6E6F727-4A6E-4470-88BA-3B68A687DE87}">
      <dsp:nvSpPr>
        <dsp:cNvPr id="0" name=""/>
        <dsp:cNvSpPr/>
      </dsp:nvSpPr>
      <dsp:spPr>
        <a:xfrm>
          <a:off x="0" y="0"/>
          <a:ext cx="2438400" cy="193476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500" b="1" kern="1200" dirty="0" smtClean="0">
              <a:latin typeface="Times New Roman" pitchFamily="18" charset="0"/>
              <a:cs typeface="Times New Roman" pitchFamily="18" charset="0"/>
            </a:rPr>
            <a:t>Komunikacja wspomagająca</a:t>
          </a:r>
          <a:endParaRPr lang="pl-PL" sz="2500" b="1" kern="1200" dirty="0"/>
        </a:p>
      </dsp:txBody>
      <dsp:txXfrm>
        <a:off x="0" y="0"/>
        <a:ext cx="2438400" cy="1934765"/>
      </dsp:txXfrm>
    </dsp:sp>
    <dsp:sp modelId="{12737F4F-4793-4CEE-84F0-47CDD0946AA5}">
      <dsp:nvSpPr>
        <dsp:cNvPr id="0" name=""/>
        <dsp:cNvSpPr/>
      </dsp:nvSpPr>
      <dsp:spPr>
        <a:xfrm>
          <a:off x="2438400" y="2128738"/>
          <a:ext cx="3657600" cy="193476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2000" b="1" kern="1200" dirty="0" smtClean="0">
              <a:latin typeface="Times New Roman" pitchFamily="18" charset="0"/>
              <a:cs typeface="Times New Roman" pitchFamily="18" charset="0"/>
            </a:rPr>
            <a:t>stanowi podstawową formę porozumiewania się </a:t>
          </a:r>
          <a:endParaRPr lang="pl-PL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2000" b="1" kern="1200" dirty="0" smtClean="0">
              <a:latin typeface="Times New Roman" pitchFamily="18" charset="0"/>
              <a:cs typeface="Times New Roman" pitchFamily="18" charset="0"/>
            </a:rPr>
            <a:t>dla osób pozbawionych umiejętności mówienia </a:t>
          </a:r>
          <a:endParaRPr lang="pl-PL" sz="2000" b="1" kern="1200" dirty="0"/>
        </a:p>
      </dsp:txBody>
      <dsp:txXfrm>
        <a:off x="2438400" y="2128738"/>
        <a:ext cx="3657600" cy="1934765"/>
      </dsp:txXfrm>
    </dsp:sp>
    <dsp:sp modelId="{E3AE3978-512F-497B-AE61-AE6E9FE23BC4}">
      <dsp:nvSpPr>
        <dsp:cNvPr id="0" name=""/>
        <dsp:cNvSpPr/>
      </dsp:nvSpPr>
      <dsp:spPr>
        <a:xfrm>
          <a:off x="0" y="2128738"/>
          <a:ext cx="2438400" cy="1934765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500" b="1" kern="1200" dirty="0" smtClean="0">
              <a:latin typeface="Times New Roman" pitchFamily="18" charset="0"/>
              <a:cs typeface="Times New Roman" pitchFamily="18" charset="0"/>
            </a:rPr>
            <a:t>Komunikacja alternatywna</a:t>
          </a:r>
          <a:endParaRPr lang="pl-PL" sz="2500" b="1" kern="1200" dirty="0"/>
        </a:p>
      </dsp:txBody>
      <dsp:txXfrm>
        <a:off x="0" y="2128738"/>
        <a:ext cx="2438400" cy="19347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alance1">
  <dgm:title val=""/>
  <dgm:desc val=""/>
  <dgm:catLst>
    <dgm:cat type="relationship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25" srcId="2" destId="23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2"/>
        <dgm:pt modelId="21"/>
        <dgm:pt modelId="22"/>
        <dgm:pt modelId="23"/>
      </dgm:ptLst>
      <dgm:cxnLst>
        <dgm:cxn modelId="4" srcId="0" destId="1" srcOrd="0" destOrd="0"/>
        <dgm:cxn modelId="5" srcId="0" destId="2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25" srcId="2" destId="21" srcOrd="0" destOrd="0"/>
        <dgm:cxn modelId="26" srcId="2" destId="22" srcOrd="0" destOrd="0"/>
        <dgm:cxn modelId="27" srcId="2" destId="23" srcOrd="0" destOrd="0"/>
      </dgm:cxnLst>
      <dgm:bg/>
      <dgm:whole/>
    </dgm:dataModel>
  </dgm:clrData>
  <dgm:layoutNode name="outerComposite">
    <dgm:varLst>
      <dgm:chMax val="2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>
      <dgm:constr type="h" for="ch" forName="parentComposite" refType="h" refFor="ch" refForName="dummyMaxCanvas" op="equ" fact="0.2"/>
      <dgm:constr type="t" for="ch" forName="parentComposite"/>
      <dgm:constr type="h" for="ch" forName="childrenComposite" refType="h" refFor="ch" refForName="dummyMaxCanvas" op="equ" fact="0.8"/>
      <dgm:constr type="t" for="ch" forName="childrenComposite" refType="h" refFor="ch" refForName="dummyMaxCanvas" fact="0.2"/>
    </dgm:constrLst>
    <dgm:ruleLst/>
    <dgm:layoutNode name="dummyMaxCanvas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arentComposite">
      <dgm:alg type="composite"/>
      <dgm:shape xmlns:r="http://schemas.openxmlformats.org/officeDocument/2006/relationships" r:blip="">
        <dgm:adjLst/>
      </dgm:shape>
      <dgm:presOf/>
      <dgm:constrLst>
        <dgm:constr type="w" for="ch" forName="parent1" refType="w" fact="0.36"/>
        <dgm:constr type="ctrX" for="ch" forName="parent1" refType="w" fact="0.24"/>
        <dgm:constr type="w" for="ch" forName="parent2" refType="w" fact="0.36"/>
        <dgm:constr type="ctrX" for="ch" forName="parent2" refType="w" fact="0.76"/>
        <dgm:constr type="primFontSz" for="ch" ptType="node" op="equ"/>
      </dgm:constrLst>
      <dgm:ruleLst/>
      <dgm:layoutNode name="parent1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arent2" styleLbl="alignAccFollowNode1">
        <dgm:varLst>
          <dgm:chMax val="4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ch" ptType="node" st="2" cnt="1"/>
        <dgm:constrLst>
          <dgm:constr type="primFontSz" val="65"/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</dgm:layoutNode>
    <dgm:layoutNode name="childrenComposite">
      <dgm:alg type="composite"/>
      <dgm:shape xmlns:r="http://schemas.openxmlformats.org/officeDocument/2006/relationships" r:blip="">
        <dgm:adjLst/>
      </dgm:shape>
      <dgm:presOf/>
      <dgm:constrLst>
        <dgm:constr type="primFontSz" for="ch" ptType="node" op="equ" val="65"/>
        <dgm:constr type="w" for="ch" forName="fulcrum" refType="w" fact="0.15"/>
        <dgm:constr type="h" for="ch" forName="fulcrum" refType="w" refFor="ch" refForName="fulcrum"/>
        <dgm:constr type="b" for="ch" forName="fulcrum" refType="h"/>
        <dgm:constr type="ctrX" for="ch" forName="fulcrum" refType="w" fact="0.5"/>
        <dgm:constr type="w" for="ch" forName="balance_00" refType="w" fact="0.9"/>
        <dgm:constr type="h" for="ch" forName="balance_00" refType="h" fact="0.076"/>
        <dgm:constr type="b" for="ch" forName="balance_00" refType="h" fact="0.81"/>
        <dgm:constr type="ctrX" for="ch" forName="balance_00" refType="w" fact="0.5"/>
        <dgm:constr type="w" for="ch" forName="balance_01" refType="w"/>
        <dgm:constr type="h" for="ch" forName="balance_01" refType="h" fact="0.157"/>
        <dgm:constr type="b" for="ch" forName="balance_01" refType="h" fact="0.85"/>
        <dgm:constr type="ctrX" for="ch" forName="balance_01" refType="w" fact="0.5"/>
        <dgm:constr type="w" for="ch" forName="balance_02" refType="w"/>
        <dgm:constr type="h" for="ch" forName="balance_02" refType="h" fact="0.157"/>
        <dgm:constr type="b" for="ch" forName="balance_02" refType="h" fact="0.85"/>
        <dgm:constr type="ctrX" for="ch" forName="balance_02" refType="w" fact="0.5"/>
        <dgm:constr type="w" for="ch" forName="balance_03" refType="w"/>
        <dgm:constr type="h" for="ch" forName="balance_03" refType="h" fact="0.157"/>
        <dgm:constr type="b" for="ch" forName="balance_03" refType="h" fact="0.85"/>
        <dgm:constr type="ctrX" for="ch" forName="balance_03" refType="w" fact="0.5"/>
        <dgm:constr type="w" for="ch" forName="balance_04" refType="w"/>
        <dgm:constr type="h" for="ch" forName="balance_04" refType="h" fact="0.157"/>
        <dgm:constr type="b" for="ch" forName="balance_04" refType="h" fact="0.85"/>
        <dgm:constr type="ctrX" for="ch" forName="balance_04" refType="w" fact="0.5"/>
        <dgm:constr type="w" for="ch" forName="balance_10" refType="w"/>
        <dgm:constr type="h" for="ch" forName="balance_10" refType="h" fact="0.157"/>
        <dgm:constr type="b" for="ch" forName="balance_10" refType="h" fact="0.85"/>
        <dgm:constr type="ctrX" for="ch" forName="balance_10" refType="w" fact="0.5"/>
        <dgm:constr type="w" for="ch" forName="balance_11" refType="w" fact="0.9"/>
        <dgm:constr type="h" for="ch" forName="balance_11" refType="h" fact="0.076"/>
        <dgm:constr type="b" for="ch" forName="balance_11" refType="h" fact="0.81"/>
        <dgm:constr type="ctrX" for="ch" forName="balance_11" refType="w" fact="0.5"/>
        <dgm:constr type="w" for="ch" forName="balance_12" refType="w"/>
        <dgm:constr type="h" for="ch" forName="balance_12" refType="h" fact="0.157"/>
        <dgm:constr type="b" for="ch" forName="balance_12" refType="h" fact="0.85"/>
        <dgm:constr type="ctrX" for="ch" forName="balance_12" refType="w" fact="0.5"/>
        <dgm:constr type="w" for="ch" forName="balance_13" refType="w"/>
        <dgm:constr type="h" for="ch" forName="balance_13" refType="h" fact="0.157"/>
        <dgm:constr type="b" for="ch" forName="balance_13" refType="h" fact="0.85"/>
        <dgm:constr type="ctrX" for="ch" forName="balance_13" refType="w" fact="0.5"/>
        <dgm:constr type="w" for="ch" forName="balance_14" refType="w"/>
        <dgm:constr type="h" for="ch" forName="balance_14" refType="h" fact="0.157"/>
        <dgm:constr type="b" for="ch" forName="balance_14" refType="h" fact="0.85"/>
        <dgm:constr type="ctrX" for="ch" forName="balance_14" refType="w" fact="0.5"/>
        <dgm:constr type="w" for="ch" forName="balance_20" refType="w"/>
        <dgm:constr type="h" for="ch" forName="balance_20" refType="h" fact="0.157"/>
        <dgm:constr type="b" for="ch" forName="balance_20" refType="h" fact="0.85"/>
        <dgm:constr type="ctrX" for="ch" forName="balance_20" refType="w" fact="0.5"/>
        <dgm:constr type="w" for="ch" forName="balance_21" refType="w"/>
        <dgm:constr type="h" for="ch" forName="balance_21" refType="h" fact="0.157"/>
        <dgm:constr type="b" for="ch" forName="balance_21" refType="h" fact="0.85"/>
        <dgm:constr type="ctrX" for="ch" forName="balance_21" refType="w" fact="0.5"/>
        <dgm:constr type="w" for="ch" forName="balance_22" refType="w" fact="0.9"/>
        <dgm:constr type="h" for="ch" forName="balance_22" refType="h" fact="0.076"/>
        <dgm:constr type="b" for="ch" forName="balance_22" refType="h" fact="0.81"/>
        <dgm:constr type="ctrX" for="ch" forName="balance_22" refType="w" fact="0.5"/>
        <dgm:constr type="w" for="ch" forName="balance_23" refType="w"/>
        <dgm:constr type="h" for="ch" forName="balance_23" refType="h" fact="0.157"/>
        <dgm:constr type="b" for="ch" forName="balance_23" refType="h" fact="0.85"/>
        <dgm:constr type="ctrX" for="ch" forName="balance_23" refType="w" fact="0.5"/>
        <dgm:constr type="w" for="ch" forName="balance_24" refType="w"/>
        <dgm:constr type="h" for="ch" forName="balance_24" refType="h" fact="0.157"/>
        <dgm:constr type="b" for="ch" forName="balance_24" refType="h" fact="0.85"/>
        <dgm:constr type="ctrX" for="ch" forName="balance_24" refType="w" fact="0.5"/>
        <dgm:constr type="w" for="ch" forName="balance_30" refType="w"/>
        <dgm:constr type="h" for="ch" forName="balance_30" refType="h" fact="0.157"/>
        <dgm:constr type="b" for="ch" forName="balance_30" refType="h" fact="0.85"/>
        <dgm:constr type="ctrX" for="ch" forName="balance_30" refType="w" fact="0.5"/>
        <dgm:constr type="w" for="ch" forName="balance_31" refType="w"/>
        <dgm:constr type="h" for="ch" forName="balance_31" refType="h" fact="0.157"/>
        <dgm:constr type="b" for="ch" forName="balance_31" refType="h" fact="0.85"/>
        <dgm:constr type="ctrX" for="ch" forName="balance_31" refType="w" fact="0.5"/>
        <dgm:constr type="w" for="ch" forName="balance_32" refType="w"/>
        <dgm:constr type="h" for="ch" forName="balance_32" refType="h" fact="0.157"/>
        <dgm:constr type="b" for="ch" forName="balance_32" refType="h" fact="0.85"/>
        <dgm:constr type="ctrX" for="ch" forName="balance_32" refType="w" fact="0.5"/>
        <dgm:constr type="w" for="ch" forName="balance_33" refType="w" fact="0.9"/>
        <dgm:constr type="h" for="ch" forName="balance_33" refType="h" fact="0.076"/>
        <dgm:constr type="b" for="ch" forName="balance_33" refType="h" fact="0.81"/>
        <dgm:constr type="ctrX" for="ch" forName="balance_33" refType="w" fact="0.5"/>
        <dgm:constr type="w" for="ch" forName="balance_34" refType="w"/>
        <dgm:constr type="h" for="ch" forName="balance_34" refType="h" fact="0.157"/>
        <dgm:constr type="b" for="ch" forName="balance_34" refType="h" fact="0.85"/>
        <dgm:constr type="ctrX" for="ch" forName="balance_34" refType="w" fact="0.5"/>
        <dgm:constr type="w" for="ch" forName="balance_40" refType="w"/>
        <dgm:constr type="h" for="ch" forName="balance_40" refType="h" fact="0.157"/>
        <dgm:constr type="b" for="ch" forName="balance_40" refType="h" fact="0.85"/>
        <dgm:constr type="ctrX" for="ch" forName="balance_40" refType="w" fact="0.5"/>
        <dgm:constr type="w" for="ch" forName="balance_41" refType="w"/>
        <dgm:constr type="h" for="ch" forName="balance_41" refType="h" fact="0.157"/>
        <dgm:constr type="b" for="ch" forName="balance_41" refType="h" fact="0.85"/>
        <dgm:constr type="ctrX" for="ch" forName="balance_41" refType="w" fact="0.5"/>
        <dgm:constr type="w" for="ch" forName="balance_42" refType="w"/>
        <dgm:constr type="h" for="ch" forName="balance_42" refType="h" fact="0.157"/>
        <dgm:constr type="b" for="ch" forName="balance_42" refType="h" fact="0.85"/>
        <dgm:constr type="ctrX" for="ch" forName="balance_42" refType="w" fact="0.5"/>
        <dgm:constr type="w" for="ch" forName="balance_43" refType="w"/>
        <dgm:constr type="h" for="ch" forName="balance_43" refType="h" fact="0.157"/>
        <dgm:constr type="b" for="ch" forName="balance_43" refType="h" fact="0.85"/>
        <dgm:constr type="ctrX" for="ch" forName="balance_43" refType="w" fact="0.5"/>
        <dgm:constr type="w" for="ch" forName="balance_44" refType="w" fact="0.9"/>
        <dgm:constr type="h" for="ch" forName="balance_44" refType="h" fact="0.076"/>
        <dgm:constr type="b" for="ch" forName="balance_44" refType="h" fact="0.81"/>
        <dgm:constr type="ctrX" for="ch" forName="balance_44" refType="w" fact="0.5"/>
        <dgm:constr type="w" for="ch" forName="right_01_1" refType="w" fact="0.4"/>
        <dgm:constr type="h" for="ch" forName="right_01_1" refType="h" fact="0.7"/>
        <dgm:constr type="b" for="ch" forName="right_01_1" refType="h" fact="0.76"/>
        <dgm:constr type="ctrX" for="ch" forName="right_01_1" refType="w" fact="0.78"/>
        <dgm:constr type="w" for="ch" forName="left_10_1" refType="w" fact="0.4"/>
        <dgm:constr type="h" for="ch" forName="left_10_1" refType="h" fact="0.7"/>
        <dgm:constr type="b" for="ch" forName="left_10_1" refType="h" fact="0.76"/>
        <dgm:constr type="ctrX" for="ch" forName="left_10_1" refType="w" fact="0.22"/>
        <dgm:constr type="w" for="ch" forName="right_11_1" refType="w" fact="0.36"/>
        <dgm:constr type="h" for="ch" forName="right_11_1" refType="h" fact="0.67"/>
        <dgm:constr type="b" for="ch" forName="right_11_1" refType="h" fact="0.725"/>
        <dgm:constr type="ctrX" for="ch" forName="right_11_1" refType="w" fact="0.76"/>
        <dgm:constr type="w" for="ch" forName="left_11_1" refType="w" fact="0.36"/>
        <dgm:constr type="h" for="ch" forName="left_11_1" refType="h" fact="0.67"/>
        <dgm:constr type="b" for="ch" forName="left_11_1" refType="h" fact="0.725"/>
        <dgm:constr type="ctrX" for="ch" forName="left_11_1" refType="w" fact="0.24"/>
        <dgm:constr type="w" for="ch" forName="right_02_1" refType="w" fact="0.388"/>
        <dgm:constr type="h" for="ch" forName="right_02_1" refType="h" fact="0.36"/>
        <dgm:constr type="b" for="ch" forName="right_02_1" refType="h" fact="0.76"/>
        <dgm:constr type="ctrX" for="ch" forName="right_02_1" refType="w" fact="0.77"/>
        <dgm:constr type="w" for="ch" forName="right_02_2" refType="w" fact="0.388"/>
        <dgm:constr type="h" for="ch" forName="right_02_2" refType="h" fact="0.36"/>
        <dgm:constr type="b" for="ch" forName="right_02_2" refType="h" fact="0.42"/>
        <dgm:constr type="ctrX" for="ch" forName="right_02_2" refType="w" fact="0.79"/>
        <dgm:constr type="w" for="ch" forName="left_20_1" refType="w" fact="0.388"/>
        <dgm:constr type="h" for="ch" forName="left_20_1" refType="h" fact="0.36"/>
        <dgm:constr type="b" for="ch" forName="left_20_1" refType="h" fact="0.76"/>
        <dgm:constr type="ctrX" for="ch" forName="left_20_1" refType="w" fact="0.23"/>
        <dgm:constr type="w" for="ch" forName="left_20_2" refType="w" fact="0.388"/>
        <dgm:constr type="h" for="ch" forName="left_20_2" refType="h" fact="0.36"/>
        <dgm:constr type="b" for="ch" forName="left_20_2" refType="h" fact="0.42"/>
        <dgm:constr type="ctrX" for="ch" forName="left_20_2" refType="w" fact="0.21"/>
        <dgm:constr type="w" for="ch" forName="right_12_1" refType="w" fact="0.388"/>
        <dgm:constr type="h" for="ch" forName="right_12_1" refType="h" fact="0.36"/>
        <dgm:constr type="b" for="ch" forName="right_12_1" refType="h" fact="0.76"/>
        <dgm:constr type="ctrX" for="ch" forName="right_12_1" refType="w" fact="0.77"/>
        <dgm:constr type="w" for="ch" forName="right_12_2" refType="w" fact="0.388"/>
        <dgm:constr type="h" for="ch" forName="right_12_2" refType="h" fact="0.36"/>
        <dgm:constr type="b" for="ch" forName="right_12_2" refType="h" fact="0.42"/>
        <dgm:constr type="ctrX" for="ch" forName="right_12_2" refType="w" fact="0.79"/>
        <dgm:constr type="w" for="ch" forName="left_12_1" refType="w" fact="0.388"/>
        <dgm:constr type="h" for="ch" forName="left_12_1" refType="h" fact="0.36"/>
        <dgm:constr type="b" for="ch" forName="left_12_1" refType="h" fact="0.715"/>
        <dgm:constr type="ctrX" for="ch" forName="left_12_1" refType="w" fact="0.255"/>
        <dgm:constr type="w" for="ch" forName="right_22_1" refType="w" fact="0.36"/>
        <dgm:constr type="h" for="ch" forName="right_22_1" refType="h" fact="0.32"/>
        <dgm:constr type="b" for="ch" forName="right_22_1" refType="h" fact="0.725"/>
        <dgm:constr type="ctrX" for="ch" forName="right_22_1" refType="w" fact="0.76"/>
        <dgm:constr type="w" for="ch" forName="right_22_2" refType="w" fact="0.36"/>
        <dgm:constr type="h" for="ch" forName="right_22_2" refType="h" fact="0.32"/>
        <dgm:constr type="b" for="ch" forName="right_22_2" refType="h" fact="0.39"/>
        <dgm:constr type="ctrX" for="ch" forName="right_22_2" refType="w" fact="0.76"/>
        <dgm:constr type="w" for="ch" forName="left_22_1" refType="w" fact="0.36"/>
        <dgm:constr type="h" for="ch" forName="left_22_1" refType="h" fact="0.32"/>
        <dgm:constr type="b" for="ch" forName="left_22_1" refType="h" fact="0.725"/>
        <dgm:constr type="ctrX" for="ch" forName="left_22_1" refType="w" fact="0.24"/>
        <dgm:constr type="w" for="ch" forName="left_22_2" refType="w" fact="0.36"/>
        <dgm:constr type="h" for="ch" forName="left_22_2" refType="h" fact="0.32"/>
        <dgm:constr type="b" for="ch" forName="left_22_2" refType="h" fact="0.39"/>
        <dgm:constr type="ctrX" for="ch" forName="left_22_2" refType="w" fact="0.24"/>
        <dgm:constr type="w" for="ch" forName="left_21_1" refType="w" fact="0.388"/>
        <dgm:constr type="h" for="ch" forName="left_21_1" refType="h" fact="0.36"/>
        <dgm:constr type="b" for="ch" forName="left_21_1" refType="h" fact="0.76"/>
        <dgm:constr type="ctrX" for="ch" forName="left_21_1" refType="w" fact="0.23"/>
        <dgm:constr type="w" for="ch" forName="left_21_2" refType="w" fact="0.388"/>
        <dgm:constr type="h" for="ch" forName="left_21_2" refType="h" fact="0.36"/>
        <dgm:constr type="b" for="ch" forName="left_21_2" refType="h" fact="0.42"/>
        <dgm:constr type="ctrX" for="ch" forName="left_21_2" refType="w" fact="0.21"/>
        <dgm:constr type="w" for="ch" forName="right_21_1" refType="w" fact="0.388"/>
        <dgm:constr type="h" for="ch" forName="right_21_1" refType="h" fact="0.36"/>
        <dgm:constr type="b" for="ch" forName="right_21_1" refType="h" fact="0.715"/>
        <dgm:constr type="ctrX" for="ch" forName="right_21_1" refType="w" fact="0.745"/>
        <dgm:constr type="w" for="ch" forName="right_03_1" refType="w" fact="0.37"/>
        <dgm:constr type="h" for="ch" forName="right_03_1" refType="h" fact="0.24"/>
        <dgm:constr type="b" for="ch" forName="right_03_1" refType="h" fact="0.76"/>
        <dgm:constr type="ctrX" for="ch" forName="right_03_1" refType="w" fact="0.77"/>
        <dgm:constr type="w" for="ch" forName="right_03_2" refType="w" fact="0.37"/>
        <dgm:constr type="h" for="ch" forName="right_03_2" refType="h" fact="0.24"/>
        <dgm:constr type="b" for="ch" forName="right_03_2" refType="h" fact="0.535"/>
        <dgm:constr type="ctrX" for="ch" forName="right_03_2" refType="w" fact="0.783"/>
        <dgm:constr type="w" for="ch" forName="right_03_3" refType="w" fact="0.37"/>
        <dgm:constr type="h" for="ch" forName="right_03_3" refType="h" fact="0.24"/>
        <dgm:constr type="b" for="ch" forName="right_03_3" refType="h" fact="0.315"/>
        <dgm:constr type="ctrX" for="ch" forName="right_03_3" refType="w" fact="0.796"/>
        <dgm:constr type="w" for="ch" forName="left_30_1" refType="w" fact="0.37"/>
        <dgm:constr type="h" for="ch" forName="left_30_1" refType="h" fact="0.24"/>
        <dgm:constr type="b" for="ch" forName="left_30_1" refType="h" fact="0.76"/>
        <dgm:constr type="ctrX" for="ch" forName="left_30_1" refType="w" fact="0.23"/>
        <dgm:constr type="w" for="ch" forName="left_30_2" refType="w" fact="0.37"/>
        <dgm:constr type="h" for="ch" forName="left_30_2" refType="h" fact="0.24"/>
        <dgm:constr type="b" for="ch" forName="left_30_2" refType="h" fact="0.535"/>
        <dgm:constr type="ctrX" for="ch" forName="left_30_2" refType="w" fact="0.217"/>
        <dgm:constr type="w" for="ch" forName="left_30_3" refType="w" fact="0.37"/>
        <dgm:constr type="h" for="ch" forName="left_30_3" refType="h" fact="0.24"/>
        <dgm:constr type="b" for="ch" forName="left_30_3" refType="h" fact="0.315"/>
        <dgm:constr type="ctrX" for="ch" forName="left_30_3" refType="w" fact="0.204"/>
        <dgm:constr type="w" for="ch" forName="right_13_1" refType="w" fact="0.37"/>
        <dgm:constr type="h" for="ch" forName="right_13_1" refType="h" fact="0.24"/>
        <dgm:constr type="b" for="ch" forName="right_13_1" refType="h" fact="0.76"/>
        <dgm:constr type="ctrX" for="ch" forName="right_13_1" refType="w" fact="0.77"/>
        <dgm:constr type="w" for="ch" forName="right_13_2" refType="w" fact="0.37"/>
        <dgm:constr type="h" for="ch" forName="right_13_2" refType="h" fact="0.24"/>
        <dgm:constr type="b" for="ch" forName="right_13_2" refType="h" fact="0.535"/>
        <dgm:constr type="ctrX" for="ch" forName="right_13_2" refType="w" fact="0.783"/>
        <dgm:constr type="w" for="ch" forName="right_13_3" refType="w" fact="0.37"/>
        <dgm:constr type="h" for="ch" forName="right_13_3" refType="h" fact="0.24"/>
        <dgm:constr type="b" for="ch" forName="right_13_3" refType="h" fact="0.315"/>
        <dgm:constr type="ctrX" for="ch" forName="right_13_3" refType="w" fact="0.796"/>
        <dgm:constr type="w" for="ch" forName="left_13_1" refType="w" fact="0.37"/>
        <dgm:constr type="h" for="ch" forName="left_13_1" refType="h" fact="0.24"/>
        <dgm:constr type="b" for="ch" forName="left_13_1" refType="h" fact="0.715"/>
        <dgm:constr type="ctrX" for="ch" forName="left_13_1" refType="w" fact="0.255"/>
        <dgm:constr type="w" for="ch" forName="left_31_1" refType="w" fact="0.37"/>
        <dgm:constr type="h" for="ch" forName="left_31_1" refType="h" fact="0.24"/>
        <dgm:constr type="b" for="ch" forName="left_31_1" refType="h" fact="0.76"/>
        <dgm:constr type="ctrX" for="ch" forName="left_31_1" refType="w" fact="0.23"/>
        <dgm:constr type="w" for="ch" forName="left_31_2" refType="w" fact="0.37"/>
        <dgm:constr type="h" for="ch" forName="left_31_2" refType="h" fact="0.24"/>
        <dgm:constr type="b" for="ch" forName="left_31_2" refType="h" fact="0.535"/>
        <dgm:constr type="ctrX" for="ch" forName="left_31_2" refType="w" fact="0.217"/>
        <dgm:constr type="w" for="ch" forName="left_31_3" refType="w" fact="0.37"/>
        <dgm:constr type="h" for="ch" forName="left_31_3" refType="h" fact="0.24"/>
        <dgm:constr type="b" for="ch" forName="left_31_3" refType="h" fact="0.315"/>
        <dgm:constr type="ctrX" for="ch" forName="left_31_3" refType="w" fact="0.204"/>
        <dgm:constr type="w" for="ch" forName="right_31_1" refType="w" fact="0.37"/>
        <dgm:constr type="h" for="ch" forName="right_31_1" refType="h" fact="0.24"/>
        <dgm:constr type="b" for="ch" forName="right_31_1" refType="h" fact="0.715"/>
        <dgm:constr type="ctrX" for="ch" forName="right_31_1" refType="w" fact="0.745"/>
        <dgm:constr type="w" for="ch" forName="right_23_1" refType="w" fact="0.37"/>
        <dgm:constr type="h" for="ch" forName="right_23_1" refType="h" fact="0.24"/>
        <dgm:constr type="b" for="ch" forName="right_23_1" refType="h" fact="0.76"/>
        <dgm:constr type="ctrX" for="ch" forName="right_23_1" refType="w" fact="0.77"/>
        <dgm:constr type="w" for="ch" forName="right_23_2" refType="w" fact="0.37"/>
        <dgm:constr type="h" for="ch" forName="right_23_2" refType="h" fact="0.24"/>
        <dgm:constr type="b" for="ch" forName="right_23_2" refType="h" fact="0.535"/>
        <dgm:constr type="ctrX" for="ch" forName="right_23_2" refType="w" fact="0.783"/>
        <dgm:constr type="w" for="ch" forName="right_23_3" refType="w" fact="0.37"/>
        <dgm:constr type="h" for="ch" forName="right_23_3" refType="h" fact="0.24"/>
        <dgm:constr type="b" for="ch" forName="right_23_3" refType="h" fact="0.315"/>
        <dgm:constr type="ctrX" for="ch" forName="right_23_3" refType="w" fact="0.796"/>
        <dgm:constr type="w" for="ch" forName="left_23_1" refType="w" fact="0.37"/>
        <dgm:constr type="h" for="ch" forName="left_23_1" refType="h" fact="0.24"/>
        <dgm:constr type="b" for="ch" forName="left_23_1" refType="h" fact="0.715"/>
        <dgm:constr type="ctrX" for="ch" forName="left_23_1" refType="w" fact="0.255"/>
        <dgm:constr type="w" for="ch" forName="left_23_2" refType="w" fact="0.37"/>
        <dgm:constr type="h" for="ch" forName="left_23_2" refType="h" fact="0.24"/>
        <dgm:constr type="b" for="ch" forName="left_23_2" refType="h" fact="0.49"/>
        <dgm:constr type="ctrX" for="ch" forName="left_23_2" refType="w" fact="0.268"/>
        <dgm:constr type="w" for="ch" forName="left_32_1" refType="w" fact="0.37"/>
        <dgm:constr type="h" for="ch" forName="left_32_1" refType="h" fact="0.24"/>
        <dgm:constr type="b" for="ch" forName="left_32_1" refType="h" fact="0.76"/>
        <dgm:constr type="ctrX" for="ch" forName="left_32_1" refType="w" fact="0.23"/>
        <dgm:constr type="w" for="ch" forName="left_32_2" refType="w" fact="0.37"/>
        <dgm:constr type="h" for="ch" forName="left_32_2" refType="h" fact="0.24"/>
        <dgm:constr type="b" for="ch" forName="left_32_2" refType="h" fact="0.535"/>
        <dgm:constr type="ctrX" for="ch" forName="left_32_2" refType="w" fact="0.217"/>
        <dgm:constr type="w" for="ch" forName="left_32_3" refType="w" fact="0.37"/>
        <dgm:constr type="h" for="ch" forName="left_32_3" refType="h" fact="0.24"/>
        <dgm:constr type="b" for="ch" forName="left_32_3" refType="h" fact="0.315"/>
        <dgm:constr type="ctrX" for="ch" forName="left_32_3" refType="w" fact="0.204"/>
        <dgm:constr type="w" for="ch" forName="right_32_1" refType="w" fact="0.37"/>
        <dgm:constr type="h" for="ch" forName="right_32_1" refType="h" fact="0.24"/>
        <dgm:constr type="b" for="ch" forName="right_32_1" refType="h" fact="0.715"/>
        <dgm:constr type="ctrX" for="ch" forName="right_32_1" refType="w" fact="0.745"/>
        <dgm:constr type="w" for="ch" forName="right_32_2" refType="w" fact="0.37"/>
        <dgm:constr type="h" for="ch" forName="right_32_2" refType="h" fact="0.24"/>
        <dgm:constr type="b" for="ch" forName="right_32_2" refType="h" fact="0.49"/>
        <dgm:constr type="ctrX" for="ch" forName="right_32_2" refType="w" fact="0.732"/>
        <dgm:constr type="w" for="ch" forName="right_33_1" refType="w" fact="0.36"/>
        <dgm:constr type="h" for="ch" forName="right_33_1" refType="h" fact="0.21"/>
        <dgm:constr type="b" for="ch" forName="right_33_1" refType="h" fact="0.725"/>
        <dgm:constr type="ctrX" for="ch" forName="right_33_1" refType="w" fact="0.76"/>
        <dgm:constr type="w" for="ch" forName="right_33_2" refType="w" fact="0.36"/>
        <dgm:constr type="h" for="ch" forName="right_33_2" refType="h" fact="0.21"/>
        <dgm:constr type="b" for="ch" forName="right_33_2" refType="h" fact="0.5"/>
        <dgm:constr type="ctrX" for="ch" forName="right_33_2" refType="w" fact="0.76"/>
        <dgm:constr type="w" for="ch" forName="right_33_3" refType="w" fact="0.36"/>
        <dgm:constr type="h" for="ch" forName="right_33_3" refType="h" fact="0.21"/>
        <dgm:constr type="b" for="ch" forName="right_33_3" refType="h" fact="0.275"/>
        <dgm:constr type="ctrX" for="ch" forName="right_33_3" refType="w" fact="0.76"/>
        <dgm:constr type="w" for="ch" forName="left_33_1" refType="w" fact="0.36"/>
        <dgm:constr type="h" for="ch" forName="left_33_1" refType="h" fact="0.21"/>
        <dgm:constr type="b" for="ch" forName="left_33_1" refType="h" fact="0.725"/>
        <dgm:constr type="ctrX" for="ch" forName="left_33_1" refType="w" fact="0.24"/>
        <dgm:constr type="w" for="ch" forName="left_33_2" refType="w" fact="0.36"/>
        <dgm:constr type="h" for="ch" forName="left_33_2" refType="h" fact="0.21"/>
        <dgm:constr type="b" for="ch" forName="left_33_2" refType="h" fact="0.5"/>
        <dgm:constr type="ctrX" for="ch" forName="left_33_2" refType="w" fact="0.24"/>
        <dgm:constr type="w" for="ch" forName="left_33_3" refType="w" fact="0.36"/>
        <dgm:constr type="h" for="ch" forName="left_33_3" refType="h" fact="0.21"/>
        <dgm:constr type="b" for="ch" forName="left_33_3" refType="h" fact="0.275"/>
        <dgm:constr type="ctrX" for="ch" forName="left_33_3" refType="w" fact="0.24"/>
        <dgm:constr type="w" for="ch" forName="right_04_1" refType="w" fact="0.365"/>
        <dgm:constr type="h" for="ch" forName="right_04_1" refType="h" fact="0.185"/>
        <dgm:constr type="b" for="ch" forName="right_04_1" refType="h" fact="0.76"/>
        <dgm:constr type="ctrX" for="ch" forName="right_04_1" refType="w" fact="0.77"/>
        <dgm:constr type="w" for="ch" forName="right_04_2" refType="w" fact="0.365"/>
        <dgm:constr type="h" for="ch" forName="right_04_2" refType="h" fact="0.185"/>
        <dgm:constr type="b" for="ch" forName="right_04_2" refType="h" fact="0.595"/>
        <dgm:constr type="ctrX" for="ch" forName="right_04_2" refType="w" fact="0.78"/>
        <dgm:constr type="w" for="ch" forName="right_04_3" refType="w" fact="0.365"/>
        <dgm:constr type="h" for="ch" forName="right_04_3" refType="h" fact="0.185"/>
        <dgm:constr type="b" for="ch" forName="right_04_3" refType="h" fact="0.43"/>
        <dgm:constr type="ctrX" for="ch" forName="right_04_3" refType="w" fact="0.79"/>
        <dgm:constr type="w" for="ch" forName="right_04_4" refType="w" fact="0.365"/>
        <dgm:constr type="h" for="ch" forName="right_04_4" refType="h" fact="0.185"/>
        <dgm:constr type="b" for="ch" forName="right_04_4" refType="h" fact="0.265"/>
        <dgm:constr type="ctrX" for="ch" forName="right_04_4" refType="w" fact="0.8"/>
        <dgm:constr type="w" for="ch" forName="left_40_1" refType="w" fact="0.365"/>
        <dgm:constr type="h" for="ch" forName="left_40_1" refType="h" fact="0.185"/>
        <dgm:constr type="b" for="ch" forName="left_40_1" refType="h" fact="0.76"/>
        <dgm:constr type="ctrX" for="ch" forName="left_40_1" refType="w" fact="0.23"/>
        <dgm:constr type="w" for="ch" forName="left_40_2" refType="w" fact="0.365"/>
        <dgm:constr type="h" for="ch" forName="left_40_2" refType="h" fact="0.185"/>
        <dgm:constr type="b" for="ch" forName="left_40_2" refType="h" fact="0.595"/>
        <dgm:constr type="ctrX" for="ch" forName="left_40_2" refType="w" fact="0.22"/>
        <dgm:constr type="w" for="ch" forName="left_40_3" refType="w" fact="0.365"/>
        <dgm:constr type="h" for="ch" forName="left_40_3" refType="h" fact="0.185"/>
        <dgm:constr type="b" for="ch" forName="left_40_3" refType="h" fact="0.43"/>
        <dgm:constr type="ctrX" for="ch" forName="left_40_3" refType="w" fact="0.21"/>
        <dgm:constr type="w" for="ch" forName="left_40_4" refType="w" fact="0.365"/>
        <dgm:constr type="h" for="ch" forName="left_40_4" refType="h" fact="0.185"/>
        <dgm:constr type="b" for="ch" forName="left_40_4" refType="h" fact="0.265"/>
        <dgm:constr type="ctrX" for="ch" forName="left_40_4" refType="w" fact="0.2"/>
        <dgm:constr type="w" for="ch" forName="right_14_1" refType="w" fact="0.365"/>
        <dgm:constr type="h" for="ch" forName="right_14_1" refType="h" fact="0.185"/>
        <dgm:constr type="b" for="ch" forName="right_14_1" refType="h" fact="0.76"/>
        <dgm:constr type="ctrX" for="ch" forName="right_14_1" refType="w" fact="0.77"/>
        <dgm:constr type="w" for="ch" forName="right_14_2" refType="w" fact="0.365"/>
        <dgm:constr type="h" for="ch" forName="right_14_2" refType="h" fact="0.185"/>
        <dgm:constr type="b" for="ch" forName="right_14_2" refType="h" fact="0.595"/>
        <dgm:constr type="ctrX" for="ch" forName="right_14_2" refType="w" fact="0.78"/>
        <dgm:constr type="w" for="ch" forName="right_14_3" refType="w" fact="0.365"/>
        <dgm:constr type="h" for="ch" forName="right_14_3" refType="h" fact="0.185"/>
        <dgm:constr type="b" for="ch" forName="right_14_3" refType="h" fact="0.43"/>
        <dgm:constr type="ctrX" for="ch" forName="right_14_3" refType="w" fact="0.79"/>
        <dgm:constr type="w" for="ch" forName="right_14_4" refType="w" fact="0.365"/>
        <dgm:constr type="h" for="ch" forName="right_14_4" refType="h" fact="0.185"/>
        <dgm:constr type="b" for="ch" forName="right_14_4" refType="h" fact="0.265"/>
        <dgm:constr type="ctrX" for="ch" forName="right_14_4" refType="w" fact="0.8"/>
        <dgm:constr type="w" for="ch" forName="left_14_1" refType="w" fact="0.365"/>
        <dgm:constr type="h" for="ch" forName="left_14_1" refType="h" fact="0.185"/>
        <dgm:constr type="b" for="ch" forName="left_14_1" refType="h" fact="0.715"/>
        <dgm:constr type="ctrX" for="ch" forName="left_14_1" refType="w" fact="0.25"/>
        <dgm:constr type="w" for="ch" forName="left_41_1" refType="w" fact="0.365"/>
        <dgm:constr type="h" for="ch" forName="left_41_1" refType="h" fact="0.185"/>
        <dgm:constr type="b" for="ch" forName="left_41_1" refType="h" fact="0.76"/>
        <dgm:constr type="ctrX" for="ch" forName="left_41_1" refType="w" fact="0.23"/>
        <dgm:constr type="w" for="ch" forName="left_41_2" refType="w" fact="0.365"/>
        <dgm:constr type="h" for="ch" forName="left_41_2" refType="h" fact="0.185"/>
        <dgm:constr type="b" for="ch" forName="left_41_2" refType="h" fact="0.595"/>
        <dgm:constr type="ctrX" for="ch" forName="left_41_2" refType="w" fact="0.22"/>
        <dgm:constr type="w" for="ch" forName="left_41_3" refType="w" fact="0.365"/>
        <dgm:constr type="h" for="ch" forName="left_41_3" refType="h" fact="0.185"/>
        <dgm:constr type="b" for="ch" forName="left_41_3" refType="h" fact="0.43"/>
        <dgm:constr type="ctrX" for="ch" forName="left_41_3" refType="w" fact="0.21"/>
        <dgm:constr type="w" for="ch" forName="left_41_4" refType="w" fact="0.365"/>
        <dgm:constr type="h" for="ch" forName="left_41_4" refType="h" fact="0.185"/>
        <dgm:constr type="b" for="ch" forName="left_41_4" refType="h" fact="0.265"/>
        <dgm:constr type="ctrX" for="ch" forName="left_41_4" refType="w" fact="0.2"/>
        <dgm:constr type="w" for="ch" forName="right_41_1" refType="w" fact="0.365"/>
        <dgm:constr type="h" for="ch" forName="right_41_1" refType="h" fact="0.185"/>
        <dgm:constr type="b" for="ch" forName="right_41_1" refType="h" fact="0.715"/>
        <dgm:constr type="ctrX" for="ch" forName="right_41_1" refType="w" fact="0.75"/>
        <dgm:constr type="w" for="ch" forName="right_24_1" refType="w" fact="0.365"/>
        <dgm:constr type="h" for="ch" forName="right_24_1" refType="h" fact="0.185"/>
        <dgm:constr type="b" for="ch" forName="right_24_1" refType="h" fact="0.76"/>
        <dgm:constr type="ctrX" for="ch" forName="right_24_1" refType="w" fact="0.77"/>
        <dgm:constr type="w" for="ch" forName="right_24_2" refType="w" fact="0.365"/>
        <dgm:constr type="h" for="ch" forName="right_24_2" refType="h" fact="0.185"/>
        <dgm:constr type="b" for="ch" forName="right_24_2" refType="h" fact="0.595"/>
        <dgm:constr type="ctrX" for="ch" forName="right_24_2" refType="w" fact="0.78"/>
        <dgm:constr type="w" for="ch" forName="right_24_3" refType="w" fact="0.365"/>
        <dgm:constr type="h" for="ch" forName="right_24_3" refType="h" fact="0.185"/>
        <dgm:constr type="b" for="ch" forName="right_24_3" refType="h" fact="0.43"/>
        <dgm:constr type="ctrX" for="ch" forName="right_24_3" refType="w" fact="0.79"/>
        <dgm:constr type="w" for="ch" forName="right_24_4" refType="w" fact="0.365"/>
        <dgm:constr type="h" for="ch" forName="right_24_4" refType="h" fact="0.185"/>
        <dgm:constr type="b" for="ch" forName="right_24_4" refType="h" fact="0.265"/>
        <dgm:constr type="ctrX" for="ch" forName="right_24_4" refType="w" fact="0.8"/>
        <dgm:constr type="w" for="ch" forName="left_24_1" refType="w" fact="0.365"/>
        <dgm:constr type="h" for="ch" forName="left_24_1" refType="h" fact="0.185"/>
        <dgm:constr type="b" for="ch" forName="left_24_1" refType="h" fact="0.715"/>
        <dgm:constr type="ctrX" for="ch" forName="left_24_1" refType="w" fact="0.25"/>
        <dgm:constr type="w" for="ch" forName="left_24_2" refType="w" fact="0.365"/>
        <dgm:constr type="h" for="ch" forName="left_24_2" refType="h" fact="0.185"/>
        <dgm:constr type="b" for="ch" forName="left_24_2" refType="h" fact="0.55"/>
        <dgm:constr type="ctrX" for="ch" forName="left_24_2" refType="w" fact="0.26"/>
        <dgm:constr type="w" for="ch" forName="left_42_1" refType="w" fact="0.365"/>
        <dgm:constr type="h" for="ch" forName="left_42_1" refType="h" fact="0.185"/>
        <dgm:constr type="b" for="ch" forName="left_42_1" refType="h" fact="0.76"/>
        <dgm:constr type="ctrX" for="ch" forName="left_42_1" refType="w" fact="0.23"/>
        <dgm:constr type="w" for="ch" forName="left_42_2" refType="w" fact="0.365"/>
        <dgm:constr type="h" for="ch" forName="left_42_2" refType="h" fact="0.185"/>
        <dgm:constr type="b" for="ch" forName="left_42_2" refType="h" fact="0.595"/>
        <dgm:constr type="ctrX" for="ch" forName="left_42_2" refType="w" fact="0.22"/>
        <dgm:constr type="w" for="ch" forName="left_42_3" refType="w" fact="0.365"/>
        <dgm:constr type="h" for="ch" forName="left_42_3" refType="h" fact="0.185"/>
        <dgm:constr type="b" for="ch" forName="left_42_3" refType="h" fact="0.43"/>
        <dgm:constr type="ctrX" for="ch" forName="left_42_3" refType="w" fact="0.21"/>
        <dgm:constr type="w" for="ch" forName="left_42_4" refType="w" fact="0.365"/>
        <dgm:constr type="h" for="ch" forName="left_42_4" refType="h" fact="0.185"/>
        <dgm:constr type="b" for="ch" forName="left_42_4" refType="h" fact="0.265"/>
        <dgm:constr type="ctrX" for="ch" forName="left_42_4" refType="w" fact="0.2"/>
        <dgm:constr type="w" for="ch" forName="right_42_1" refType="w" fact="0.365"/>
        <dgm:constr type="h" for="ch" forName="right_42_1" refType="h" fact="0.185"/>
        <dgm:constr type="b" for="ch" forName="right_42_1" refType="h" fact="0.715"/>
        <dgm:constr type="ctrX" for="ch" forName="right_42_1" refType="w" fact="0.75"/>
        <dgm:constr type="w" for="ch" forName="right_42_2" refType="w" fact="0.365"/>
        <dgm:constr type="h" for="ch" forName="right_42_2" refType="h" fact="0.185"/>
        <dgm:constr type="b" for="ch" forName="right_42_2" refType="h" fact="0.55"/>
        <dgm:constr type="ctrX" for="ch" forName="right_42_2" refType="w" fact="0.74"/>
        <dgm:constr type="w" for="ch" forName="right_34_1" refType="w" fact="0.365"/>
        <dgm:constr type="h" for="ch" forName="right_34_1" refType="h" fact="0.185"/>
        <dgm:constr type="b" for="ch" forName="right_34_1" refType="h" fact="0.76"/>
        <dgm:constr type="ctrX" for="ch" forName="right_34_1" refType="w" fact="0.77"/>
        <dgm:constr type="w" for="ch" forName="right_34_2" refType="w" fact="0.365"/>
        <dgm:constr type="h" for="ch" forName="right_34_2" refType="h" fact="0.185"/>
        <dgm:constr type="b" for="ch" forName="right_34_2" refType="h" fact="0.595"/>
        <dgm:constr type="ctrX" for="ch" forName="right_34_2" refType="w" fact="0.78"/>
        <dgm:constr type="w" for="ch" forName="right_34_3" refType="w" fact="0.365"/>
        <dgm:constr type="h" for="ch" forName="right_34_3" refType="h" fact="0.185"/>
        <dgm:constr type="b" for="ch" forName="right_34_3" refType="h" fact="0.43"/>
        <dgm:constr type="ctrX" for="ch" forName="right_34_3" refType="w" fact="0.79"/>
        <dgm:constr type="w" for="ch" forName="right_34_4" refType="w" fact="0.365"/>
        <dgm:constr type="h" for="ch" forName="right_34_4" refType="h" fact="0.185"/>
        <dgm:constr type="b" for="ch" forName="right_34_4" refType="h" fact="0.265"/>
        <dgm:constr type="ctrX" for="ch" forName="right_34_4" refType="w" fact="0.8"/>
        <dgm:constr type="w" for="ch" forName="left_34_1" refType="w" fact="0.365"/>
        <dgm:constr type="h" for="ch" forName="left_34_1" refType="h" fact="0.185"/>
        <dgm:constr type="b" for="ch" forName="left_34_1" refType="h" fact="0.715"/>
        <dgm:constr type="ctrX" for="ch" forName="left_34_1" refType="w" fact="0.25"/>
        <dgm:constr type="w" for="ch" forName="left_34_2" refType="w" fact="0.365"/>
        <dgm:constr type="h" for="ch" forName="left_34_2" refType="h" fact="0.185"/>
        <dgm:constr type="b" for="ch" forName="left_34_2" refType="h" fact="0.55"/>
        <dgm:constr type="ctrX" for="ch" forName="left_34_2" refType="w" fact="0.26"/>
        <dgm:constr type="w" for="ch" forName="left_34_3" refType="w" fact="0.365"/>
        <dgm:constr type="h" for="ch" forName="left_34_3" refType="h" fact="0.185"/>
        <dgm:constr type="b" for="ch" forName="left_34_3" refType="h" fact="0.385"/>
        <dgm:constr type="ctrX" for="ch" forName="left_34_3" refType="w" fact="0.27"/>
        <dgm:constr type="w" for="ch" forName="left_43_1" refType="w" fact="0.365"/>
        <dgm:constr type="h" for="ch" forName="left_43_1" refType="h" fact="0.185"/>
        <dgm:constr type="b" for="ch" forName="left_43_1" refType="h" fact="0.76"/>
        <dgm:constr type="ctrX" for="ch" forName="left_43_1" refType="w" fact="0.23"/>
        <dgm:constr type="w" for="ch" forName="left_43_2" refType="w" fact="0.365"/>
        <dgm:constr type="h" for="ch" forName="left_43_2" refType="h" fact="0.185"/>
        <dgm:constr type="b" for="ch" forName="left_43_2" refType="h" fact="0.595"/>
        <dgm:constr type="ctrX" for="ch" forName="left_43_2" refType="w" fact="0.22"/>
        <dgm:constr type="w" for="ch" forName="left_43_3" refType="w" fact="0.365"/>
        <dgm:constr type="h" for="ch" forName="left_43_3" refType="h" fact="0.185"/>
        <dgm:constr type="b" for="ch" forName="left_43_3" refType="h" fact="0.43"/>
        <dgm:constr type="ctrX" for="ch" forName="left_43_3" refType="w" fact="0.21"/>
        <dgm:constr type="w" for="ch" forName="left_43_4" refType="w" fact="0.365"/>
        <dgm:constr type="h" for="ch" forName="left_43_4" refType="h" fact="0.185"/>
        <dgm:constr type="b" for="ch" forName="left_43_4" refType="h" fact="0.265"/>
        <dgm:constr type="ctrX" for="ch" forName="left_43_4" refType="w" fact="0.2"/>
        <dgm:constr type="w" for="ch" forName="right_43_1" refType="w" fact="0.365"/>
        <dgm:constr type="h" for="ch" forName="right_43_1" refType="h" fact="0.185"/>
        <dgm:constr type="b" for="ch" forName="right_43_1" refType="h" fact="0.715"/>
        <dgm:constr type="ctrX" for="ch" forName="right_43_1" refType="w" fact="0.75"/>
        <dgm:constr type="w" for="ch" forName="right_43_2" refType="w" fact="0.365"/>
        <dgm:constr type="h" for="ch" forName="right_43_2" refType="h" fact="0.185"/>
        <dgm:constr type="b" for="ch" forName="right_43_2" refType="h" fact="0.55"/>
        <dgm:constr type="ctrX" for="ch" forName="right_43_2" refType="w" fact="0.74"/>
        <dgm:constr type="w" for="ch" forName="right_43_3" refType="w" fact="0.365"/>
        <dgm:constr type="h" for="ch" forName="right_43_3" refType="h" fact="0.185"/>
        <dgm:constr type="b" for="ch" forName="right_43_3" refType="h" fact="0.385"/>
        <dgm:constr type="ctrX" for="ch" forName="right_43_3" refType="w" fact="0.73"/>
        <dgm:constr type="w" for="ch" forName="right_44_1" refType="w" fact="0.36"/>
        <dgm:constr type="h" for="ch" forName="right_44_1" refType="h" fact="0.154"/>
        <dgm:constr type="b" for="ch" forName="right_44_1" refType="h" fact="0.725"/>
        <dgm:constr type="ctrX" for="ch" forName="right_44_1" refType="w" fact="0.76"/>
        <dgm:constr type="w" for="ch" forName="right_44_2" refType="w" fact="0.36"/>
        <dgm:constr type="h" for="ch" forName="right_44_2" refType="h" fact="0.154"/>
        <dgm:constr type="b" for="ch" forName="right_44_2" refType="h" fact="0.559"/>
        <dgm:constr type="ctrX" for="ch" forName="right_44_2" refType="w" fact="0.76"/>
        <dgm:constr type="w" for="ch" forName="right_44_3" refType="w" fact="0.36"/>
        <dgm:constr type="h" for="ch" forName="right_44_3" refType="h" fact="0.154"/>
        <dgm:constr type="b" for="ch" forName="right_44_3" refType="h" fact="0.393"/>
        <dgm:constr type="ctrX" for="ch" forName="right_44_3" refType="w" fact="0.76"/>
        <dgm:constr type="w" for="ch" forName="right_44_4" refType="w" fact="0.36"/>
        <dgm:constr type="h" for="ch" forName="right_44_4" refType="h" fact="0.154"/>
        <dgm:constr type="b" for="ch" forName="right_44_4" refType="h" fact="0.224"/>
        <dgm:constr type="ctrX" for="ch" forName="right_44_4" refType="w" fact="0.76"/>
        <dgm:constr type="w" for="ch" forName="left_44_1" refType="w" fact="0.36"/>
        <dgm:constr type="h" for="ch" forName="left_44_1" refType="h" fact="0.154"/>
        <dgm:constr type="b" for="ch" forName="left_44_1" refType="h" fact="0.725"/>
        <dgm:constr type="ctrX" for="ch" forName="left_44_1" refType="w" fact="0.24"/>
        <dgm:constr type="w" for="ch" forName="left_44_2" refType="w" fact="0.36"/>
        <dgm:constr type="h" for="ch" forName="left_44_2" refType="h" fact="0.154"/>
        <dgm:constr type="b" for="ch" forName="left_44_2" refType="h" fact="0.559"/>
        <dgm:constr type="ctrX" for="ch" forName="left_44_2" refType="w" fact="0.24"/>
        <dgm:constr type="w" for="ch" forName="left_44_3" refType="w" fact="0.36"/>
        <dgm:constr type="h" for="ch" forName="left_44_3" refType="h" fact="0.154"/>
        <dgm:constr type="b" for="ch" forName="left_44_3" refType="h" fact="0.393"/>
        <dgm:constr type="ctrX" for="ch" forName="left_44_3" refType="w" fact="0.24"/>
        <dgm:constr type="w" for="ch" forName="left_44_4" refType="w" fact="0.36"/>
        <dgm:constr type="h" for="ch" forName="left_44_4" refType="h" fact="0.154"/>
        <dgm:constr type="b" for="ch" forName="left_44_4" refType="h" fact="0.224"/>
        <dgm:constr type="ctrX" for="ch" forName="left_44_4" refType="w" fact="0.24"/>
      </dgm:constrLst>
      <dgm:ruleLst/>
      <dgm:layoutNode name="dummyMaxCanvas_ChildArea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fulcrum" styleLbl="alignAccFollowNode1">
        <dgm:alg type="sp"/>
        <dgm:shape xmlns:r="http://schemas.openxmlformats.org/officeDocument/2006/relationships" type="triangle" r:blip="">
          <dgm:adjLst/>
        </dgm:shape>
        <dgm:presOf/>
        <dgm:constrLst/>
        <dgm:ruleLst/>
      </dgm:layoutNode>
      <dgm:choose name="Name0">
        <dgm:if name="Name1" axis="ch ch" ptType="node node" st="1 1" cnt="1 0" func="cnt" op="equ" val="0">
          <dgm:choose name="Name2">
            <dgm:if name="Name3" axis="ch ch" ptType="node node" st="2 1" cnt="1 0" func="cnt" op="equ" val="0">
              <dgm:layoutNode name="balance_00" styleLbl="alignAccFollowNode1">
                <dgm:varLst>
                  <dgm:bulletEnabled val="1"/>
                </dgm:varLst>
                <dgm:alg type="sp"/>
                <dgm:shape xmlns:r="http://schemas.openxmlformats.org/officeDocument/2006/relationships" type="rect" r:blip="">
                  <dgm:adjLst/>
                </dgm:shape>
                <dgm:presOf/>
                <dgm:constrLst/>
                <dgm:ruleLst/>
              </dgm:layoutNode>
            </dgm:if>
            <dgm:else name="Name4">
              <dgm:choose name="Name5">
                <dgm:if name="Name6" axis="ch ch" ptType="node node" st="2 1" cnt="1 0" func="cnt" op="equ" val="1">
                  <dgm:layoutNode name="balance_01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4" type="rect" r:blip="">
                      <dgm:adjLst/>
                    </dgm:shape>
                    <dgm:presOf/>
                    <dgm:constrLst/>
                    <dgm:ruleLst/>
                  </dgm:layoutNode>
                  <dgm:layoutNode name="right_01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4" type="roundRect" r:blip="">
                      <dgm:adjLst/>
                    </dgm:shape>
                    <dgm:presOf axis="ch ch desOrSelf" ptType="node node node" st="2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7">
                  <dgm:choose name="Name8">
                    <dgm:if name="Name9" axis="ch ch" ptType="node node" st="2 1" cnt="1 0" func="cnt" op="equ" val="2">
                      <dgm:layoutNode name="balance_02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right_02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02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4" type="roundRect" r:blip="">
                          <dgm:adjLst/>
                        </dgm:shape>
                        <dgm:presOf axis="ch ch desOrSelf" ptType="node node node" st="2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10">
                      <dgm:choose name="Name11">
                        <dgm:if name="Name12" axis="ch ch" ptType="node node" st="2 1" cnt="1 0" func="cnt" op="equ" val="3">
                          <dgm:layoutNode name="balance_03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03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03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13">
                          <dgm:choose name="Name14">
                            <dgm:if name="Name15" axis="ch ch" ptType="node node" st="2 1" cnt="1 0" func="cnt" op="gte" val="4">
                              <dgm:layoutNode name="balance_04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04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04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16"/>
                          </dgm:choose>
                        </dgm:else>
                      </dgm:choose>
                    </dgm:else>
                  </dgm:choose>
                </dgm:else>
              </dgm:choose>
            </dgm:else>
          </dgm:choose>
        </dgm:if>
        <dgm:else name="Name17">
          <dgm:choose name="Name18">
            <dgm:if name="Name19" axis="ch ch" ptType="node node" st="1 1" cnt="1 0" func="cnt" op="equ" val="1">
              <dgm:choose name="Name20">
                <dgm:if name="Name21" axis="ch ch" ptType="node node" st="2 1" cnt="1 0" func="cnt" op="equ" val="0">
                  <dgm:layoutNode name="balance_10" styleLbl="alignAccFollowNode1">
                    <dgm:varLst>
                      <dgm:bulletEnabled val="1"/>
                    </dgm:varLst>
                    <dgm:alg type="sp"/>
                    <dgm:shape xmlns:r="http://schemas.openxmlformats.org/officeDocument/2006/relationships" rot="-4" type="rect" r:blip="">
                      <dgm:adjLst/>
                    </dgm:shape>
                    <dgm:presOf/>
                    <dgm:constrLst/>
                    <dgm:ruleLst/>
                  </dgm:layoutNode>
                  <dgm:layoutNode name="left_10_1" styleLbl="node1">
                    <dgm:varLst>
                      <dgm:bulletEnabled val="1"/>
                    </dgm:varLst>
                    <dgm:alg type="tx"/>
                    <dgm:shape xmlns:r="http://schemas.openxmlformats.org/officeDocument/2006/relationships" rot="-4" type="roundRect" r:blip="">
                      <dgm:adjLst/>
                    </dgm:shape>
                    <dgm:presOf axis="ch ch desOrSelf" ptType="node node node" st="1 1 1" cnt="1 1 0"/>
                    <dgm:constrLst>
                      <dgm:constr type="lMarg" refType="primFontSz" fact="0.3"/>
                      <dgm:constr type="rMarg" refType="primFontSz" fact="0.3"/>
                      <dgm:constr type="tMarg" refType="primFontSz" fact="0.3"/>
                      <dgm:constr type="bMarg" refType="primFontSz" fact="0.3"/>
                    </dgm:constrLst>
                    <dgm:ruleLst>
                      <dgm:rule type="primFontSz" val="5" fact="NaN" max="NaN"/>
                    </dgm:ruleLst>
                  </dgm:layoutNode>
                </dgm:if>
                <dgm:else name="Name22">
                  <dgm:choose name="Name23">
                    <dgm:if name="Name24" axis="ch ch" ptType="node node" st="2 1" cnt="1 0" func="cnt" op="equ" val="1">
                      <dgm:layoutNode name="balance_11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right_11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ch ch desOrSelf" ptType="node node node" st="2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25">
                      <dgm:choose name="Name26">
                        <dgm:if name="Name27" axis="ch ch" ptType="node node" st="2 1" cnt="1 0" func="cnt" op="equ" val="2">
                          <dgm:layoutNode name="balance_12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righ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12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2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12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28">
                          <dgm:choose name="Name29">
                            <dgm:if name="Name30" axis="ch ch" ptType="node node" st="2 1" cnt="1 0" func="cnt" op="equ" val="3">
                              <dgm:layoutNode name="balance_13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13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2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13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31">
                              <dgm:choose name="Name32">
                                <dgm:if name="Name33" axis="ch ch" ptType="node node" st="2 1" cnt="1 0" func="cnt" op="gte" val="4">
                                  <dgm:layoutNode name="balance_14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14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14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34"/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else>
              </dgm:choose>
            </dgm:if>
            <dgm:else name="Name35">
              <dgm:choose name="Name36">
                <dgm:if name="Name37" axis="ch ch" ptType="node node" st="1 1" cnt="1 0" func="cnt" op="equ" val="2">
                  <dgm:choose name="Name38">
                    <dgm:if name="Name39" axis="ch ch" ptType="node node" st="2 1" cnt="1 0" func="cnt" op="equ" val="0">
                      <dgm:layoutNode name="balance_20" styleLbl="alignAccFollowNode1">
                        <dgm:varLst>
                          <dgm:bulletEnabled val="1"/>
                        </dgm:varLst>
                        <dgm:alg type="sp"/>
                        <dgm:shape xmlns:r="http://schemas.openxmlformats.org/officeDocument/2006/relationships" rot="-4" type="rect" r:blip="">
                          <dgm:adjLst/>
                        </dgm:shape>
                        <dgm:presOf/>
                        <dgm:constrLst/>
                        <dgm:ruleLst/>
                      </dgm:layoutNode>
                      <dgm:layoutNode name="left_20_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1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left_20_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rot="-4" type="roundRect" r:blip="">
                          <dgm:adjLst/>
                        </dgm:shape>
                        <dgm:presOf axis="ch ch desOrSelf" ptType="node node node" st="1 2 1" cnt="1 1 0"/>
                        <dgm:constrLst>
                          <dgm:constr type="lMarg" refType="primFontSz" fact="0.3"/>
                          <dgm:constr type="rMarg" refType="primFontSz" fact="0.3"/>
                          <dgm:constr type="tMarg" refType="primFontSz" fact="0.3"/>
                          <dgm:constr type="b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</dgm:if>
                    <dgm:else name="Name40">
                      <dgm:choose name="Name41">
                        <dgm:if name="Name42" axis="ch ch" ptType="node node" st="2 1" cnt="1 0" func="cnt" op="equ" val="1">
                          <dgm:layoutNode name="balance_21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21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right_21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2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43">
                          <dgm:choose name="Name44">
                            <dgm:if name="Name45" axis="ch ch" ptType="node node" st="2 1" cnt="1 0" func="cnt" op="equ" val="2">
                              <dgm:layoutNode name="balance_22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righ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2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22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46">
                              <dgm:choose name="Name47">
                                <dgm:if name="Name48" axis="ch ch" ptType="node node" st="2 1" cnt="1 0" func="cnt" op="equ" val="3">
                                  <dgm:layoutNode name="balance_23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righ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23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2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23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49">
                                  <dgm:choose name="Name50">
                                    <dgm:if name="Name51" axis="ch ch" ptType="node node" st="2 1" cnt="1 0" func="cnt" op="gte" val="4">
                                      <dgm:layoutNode name="balance_24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24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2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24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52"/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else>
                  </dgm:choose>
                </dgm:if>
                <dgm:else name="Name53">
                  <dgm:choose name="Name54">
                    <dgm:if name="Name55" axis="ch ch" ptType="node node" st="1 1" cnt="1 0" func="cnt" op="equ" val="3">
                      <dgm:choose name="Name56">
                        <dgm:if name="Name57" axis="ch ch" ptType="node node" st="2 1" cnt="1 0" func="cnt" op="equ" val="0">
                          <dgm:layoutNode name="balance_30" styleLbl="alignAccFollowNode1">
                            <dgm:varLst>
                              <dgm:bulletEnabled val="1"/>
                            </dgm:varLst>
                            <dgm:alg type="sp"/>
                            <dgm:shape xmlns:r="http://schemas.openxmlformats.org/officeDocument/2006/relationships" rot="-4" type="rect" r:blip="">
                              <dgm:adjLst/>
                            </dgm:shape>
                            <dgm:presOf/>
                            <dgm:constrLst/>
                            <dgm:ruleLst/>
                          </dgm:layoutNode>
                          <dgm:layoutNode name="left_30_1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1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2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2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layoutNode name="left_30_3" styleLbl="node1">
                            <dgm:varLst>
                              <dgm:bulletEnabled val="1"/>
                            </dgm:varLst>
                            <dgm:alg type="tx"/>
                            <dgm:shape xmlns:r="http://schemas.openxmlformats.org/officeDocument/2006/relationships" rot="-4" type="roundRect" r:blip="">
                              <dgm:adjLst/>
                            </dgm:shape>
                            <dgm:presOf axis="ch ch desOrSelf" ptType="node node node" st="1 3 1" cnt="1 1 0"/>
                            <dgm:constrLst>
                              <dgm:constr type="lMarg" refType="primFontSz" fact="0.3"/>
                              <dgm:constr type="rMarg" refType="primFontSz" fact="0.3"/>
                              <dgm:constr type="tMarg" refType="primFontSz" fact="0.3"/>
                              <dgm:constr type="b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if>
                        <dgm:else name="Name58">
                          <dgm:choose name="Name59">
                            <dgm:if name="Name60" axis="ch ch" ptType="node node" st="2 1" cnt="1 0" func="cnt" op="equ" val="1">
                              <dgm:layoutNode name="balance_31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31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right_31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2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61">
                              <dgm:choose name="Name62">
                                <dgm:if name="Name63" axis="ch ch" ptType="node node" st="2 1" cnt="1 0" func="cnt" op="equ" val="2">
                                  <dgm:layoutNode name="balance_32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32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32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64">
                                  <dgm:choose name="Name65">
                                    <dgm:if name="Name66" axis="ch ch" ptType="node node" st="2 1" cnt="1 0" func="cnt" op="equ" val="3">
                                      <dgm:layoutNode name="balance_33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righ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2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33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67">
                                      <dgm:choose name="Name68">
                                        <dgm:if name="Name69" axis="ch ch" ptType="node node" st="2 1" cnt="1 0" func="cnt" op="gte" val="4">
                                          <dgm:layoutNode name="balance_34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righ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34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2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34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70"/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71">
                      <dgm:choose name="Name72">
                        <dgm:if name="Name73" axis="ch ch" ptType="node node" st="1 1" cnt="1 0" func="cnt" op="gte" val="4">
                          <dgm:choose name="Name74">
                            <dgm:if name="Name75" axis="ch ch" ptType="node node" st="2 1" cnt="1 0" func="cnt" op="equ" val="0">
                              <dgm:layoutNode name="balance_40" styleLbl="alignAccFollowNode1">
                                <dgm:varLst>
                                  <dgm:bulletEnabled val="1"/>
                                </dgm:varLst>
                                <dgm:alg type="sp"/>
                                <dgm:shape xmlns:r="http://schemas.openxmlformats.org/officeDocument/2006/relationships" rot="-4" type="rect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  <dgm:layoutNode name="left_40_1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1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2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2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3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3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  <dgm:layoutNode name="left_40_4" styleLbl="node1">
                                <dgm:varLst>
                                  <dgm:bulletEnabled val="1"/>
                                </dgm:varLst>
                                <dgm:alg type="tx"/>
                                <dgm:shape xmlns:r="http://schemas.openxmlformats.org/officeDocument/2006/relationships" rot="-4" type="roundRect" r:blip="">
                                  <dgm:adjLst/>
                                </dgm:shape>
                                <dgm:presOf axis="ch ch desOrSelf" ptType="node node node" st="1 4 1" cnt="1 1 0"/>
                                <dgm:constrLst>
                                  <dgm:constr type="lMarg" refType="primFontSz" fact="0.3"/>
                                  <dgm:constr type="rMarg" refType="primFontSz" fact="0.3"/>
                                  <dgm:constr type="tMarg" refType="primFontSz" fact="0.3"/>
                                  <dgm:constr type="bMarg" refType="primFontSz" fact="0.3"/>
                                </dgm:constrLst>
                                <dgm:ruleLst>
                                  <dgm:rule type="primFontSz" val="5" fact="NaN" max="NaN"/>
                                </dgm:ruleLst>
                              </dgm:layoutNode>
                            </dgm:if>
                            <dgm:else name="Name76">
                              <dgm:choose name="Name77">
                                <dgm:if name="Name78" axis="ch ch" ptType="node node" st="2 1" cnt="1 0" func="cnt" op="equ" val="1">
                                  <dgm:layoutNode name="balance_41" styleLbl="alignAccFollowNode1">
                                    <dgm:varLst>
                                      <dgm:bulletEnabled val="1"/>
                                    </dgm:varLst>
                                    <dgm:alg type="sp"/>
                                    <dgm:shape xmlns:r="http://schemas.openxmlformats.org/officeDocument/2006/relationships" rot="-4" type="rect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</dgm:layoutNode>
                                  <dgm:layoutNode name="lef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2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2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3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3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left_41_4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1 4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  <dgm:layoutNode name="right_41_1" styleLbl="node1">
                                    <dgm:varLst>
                                      <dgm:bulletEnabled val="1"/>
                                    </dgm:varLst>
                                    <dgm:alg type="tx"/>
                                    <dgm:shape xmlns:r="http://schemas.openxmlformats.org/officeDocument/2006/relationships" rot="-4" type="roundRect" r:blip="">
                                      <dgm:adjLst/>
                                    </dgm:shape>
                                    <dgm:presOf axis="ch ch desOrSelf" ptType="node node node" st="2 1 1" cnt="1 1 0"/>
                                    <dgm:constrLst>
                                      <dgm:constr type="lMarg" refType="primFontSz" fact="0.3"/>
                                      <dgm:constr type="rMarg" refType="primFontSz" fact="0.3"/>
                                      <dgm:constr type="tMarg" refType="primFontSz" fact="0.3"/>
                                      <dgm:constr type="bMarg" refType="primFontSz" fact="0.3"/>
                                    </dgm:constrLst>
                                    <dgm:ruleLst>
                                      <dgm:rule type="primFontSz" val="5" fact="NaN" max="NaN"/>
                                    </dgm:ruleLst>
                                  </dgm:layoutNode>
                                </dgm:if>
                                <dgm:else name="Name79">
                                  <dgm:choose name="Name80">
                                    <dgm:if name="Name81" axis="ch ch" ptType="node node" st="2 1" cnt="1 0" func="cnt" op="equ" val="2">
                                      <dgm:layoutNode name="balance_42" styleLbl="alignAccFollowNode1">
                                        <dgm:varLst>
                                          <dgm:bulletEnabled val="1"/>
                                        </dgm:varLst>
                                        <dgm:alg type="sp"/>
                                        <dgm:shape xmlns:r="http://schemas.openxmlformats.org/officeDocument/2006/relationships" rot="-4" type="rect" r:blip="">
                                          <dgm:adjLst/>
                                        </dgm:shape>
                                        <dgm:presOf/>
                                        <dgm:constrLst/>
                                        <dgm:ruleLst/>
                                      </dgm:layoutNode>
                                      <dgm:layoutNode name="lef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3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3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left_42_4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1 4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1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1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  <dgm:layoutNode name="right_42_2" styleLbl="node1">
                                        <dgm:varLst>
                                          <dgm:bulletEnabled val="1"/>
                                        </dgm:varLst>
                                        <dgm:alg type="tx"/>
                                        <dgm:shape xmlns:r="http://schemas.openxmlformats.org/officeDocument/2006/relationships" rot="-4" type="roundRect" r:blip="">
                                          <dgm:adjLst/>
                                        </dgm:shape>
                                        <dgm:presOf axis="ch ch desOrSelf" ptType="node node node" st="2 2 1" cnt="1 1 0"/>
                                        <dgm:constrLst>
                                          <dgm:constr type="lMarg" refType="primFontSz" fact="0.3"/>
                                          <dgm:constr type="rMarg" refType="primFontSz" fact="0.3"/>
                                          <dgm:constr type="tMarg" refType="primFontSz" fact="0.3"/>
                                          <dgm:constr type="bMarg" refType="primFontSz" fact="0.3"/>
                                        </dgm:constrLst>
                                        <dgm:ruleLst>
                                          <dgm:rule type="primFontSz" val="5" fact="NaN" max="NaN"/>
                                        </dgm:ruleLst>
                                      </dgm:layoutNode>
                                    </dgm:if>
                                    <dgm:else name="Name82">
                                      <dgm:choose name="Name83">
                                        <dgm:if name="Name84" axis="ch ch" ptType="node node" st="2 1" cnt="1 0" func="cnt" op="equ" val="3">
                                          <dgm:layoutNode name="balance_43" styleLbl="alignAccFollowNode1">
                                            <dgm:varLst>
                                              <dgm:bulletEnabled val="1"/>
                                            </dgm:varLst>
                                            <dgm:alg type="sp"/>
                                            <dgm:shape xmlns:r="http://schemas.openxmlformats.org/officeDocument/2006/relationships" rot="-4" type="rect" r:blip="">
                                              <dgm:adjLst/>
                                            </dgm:shape>
                                            <dgm:presOf/>
                                            <dgm:constrLst/>
                                            <dgm:ruleLst/>
                                          </dgm:layoutNode>
                                          <dgm:layoutNode name="lef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left_43_4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1 4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1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1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2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2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  <dgm:layoutNode name="right_43_3" styleLbl="node1">
                                            <dgm:varLst>
                                              <dgm:bulletEnabled val="1"/>
                                            </dgm:varLst>
                                            <dgm:alg type="tx"/>
                                            <dgm:shape xmlns:r="http://schemas.openxmlformats.org/officeDocument/2006/relationships" rot="-4" type="roundRect" r:blip="">
                                              <dgm:adjLst/>
                                            </dgm:shape>
                                            <dgm:presOf axis="ch ch desOrSelf" ptType="node node node" st="2 3 1" cnt="1 1 0"/>
                                            <dgm:constrLst>
                                              <dgm:constr type="lMarg" refType="primFontSz" fact="0.3"/>
                                              <dgm:constr type="rMarg" refType="primFontSz" fact="0.3"/>
                                              <dgm:constr type="tMarg" refType="primFontSz" fact="0.3"/>
                                              <dgm:constr type="bMarg" refType="primFontSz" fact="0.3"/>
                                            </dgm:constrLst>
                                            <dgm:ruleLst>
                                              <dgm:rule type="primFontSz" val="5" fact="NaN" max="NaN"/>
                                            </dgm:ruleLst>
                                          </dgm:layoutNode>
                                        </dgm:if>
                                        <dgm:else name="Name85">
                                          <dgm:choose name="Name86">
                                            <dgm:if name="Name87" axis="ch ch" ptType="node node" st="2 1" cnt="1 0" func="cnt" op="gte" val="4">
                                              <dgm:layoutNode name="balance_44" styleLbl="alignAccFollowNode1">
                                                <dgm:varLst>
                                                  <dgm:bulletEnabled val="1"/>
                                                </dgm:varLst>
                                                <dgm:alg type="sp"/>
                                                <dgm:shape xmlns:r="http://schemas.openxmlformats.org/officeDocument/2006/relationships" type="rect" r:blip="">
                                                  <dgm:adjLst/>
                                                </dgm:shape>
                                                <dgm:presOf/>
                                                <dgm:constrLst/>
                                                <dgm:ruleLst/>
                                              </dgm:layoutNode>
                                              <dgm:layoutNode name="righ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righ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2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1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1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2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2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3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3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  <dgm:layoutNode name="left_44_4" styleLbl="node1">
                                                <dgm:varLst>
                                                  <dgm:bulletEnabled val="1"/>
                                                </dgm:varLst>
                                                <dgm:alg type="tx"/>
                                                <dgm:shape xmlns:r="http://schemas.openxmlformats.org/officeDocument/2006/relationships" type="roundRect" r:blip="">
                                                  <dgm:adjLst/>
                                                </dgm:shape>
                                                <dgm:presOf axis="ch ch desOrSelf" ptType="node node node" st="1 4 1" cnt="1 1 0"/>
                                                <dgm:constrLst>
                                                  <dgm:constr type="lMarg" refType="primFontSz" fact="0.3"/>
                                                  <dgm:constr type="rMarg" refType="primFontSz" fact="0.3"/>
                                                  <dgm:constr type="tMarg" refType="primFontSz" fact="0.3"/>
                                                  <dgm:constr type="bMarg" refType="primFontSz" fact="0.3"/>
                                                </dgm:constrLst>
                                                <dgm:ruleLst>
                                                  <dgm:rule type="primFontSz" val="5" fact="NaN" max="NaN"/>
                                                </dgm:ruleLst>
                                              </dgm:layoutNode>
                                            </dgm:if>
                                            <dgm:else name="Name88"/>
                                          </dgm:choose>
                                        </dgm:else>
                                      </dgm:choose>
                                    </dgm:else>
                                  </dgm:choose>
                                </dgm:else>
                              </dgm:choose>
                            </dgm:else>
                          </dgm:choose>
                        </dgm:if>
                        <dgm:else name="Name89"/>
                      </dgm:choose>
                    </dgm:else>
                  </dgm:choose>
                </dgm:else>
              </dgm:choose>
            </dgm:else>
          </dgm:choose>
        </dgm:else>
      </dgm:choose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6EA4C6-AAE1-4157-B51C-50E55C6D10F0}" type="datetimeFigureOut">
              <a:rPr lang="pl-PL" smtClean="0"/>
              <a:pPr/>
              <a:t>2013-09-02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A912F6-DD5C-4B2A-9388-E80450B7AACE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F1B730-C184-47AD-80F7-DDC796300ECB}" type="datetimeFigureOut">
              <a:rPr lang="pl-PL" smtClean="0"/>
              <a:pPr/>
              <a:t>2013-09-02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1B9686-2CBF-4B25-B77E-BD8D7BC9BAA8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1B9686-2CBF-4B25-B77E-BD8D7BC9BAA8}" type="slidenum">
              <a:rPr lang="pl-PL" smtClean="0"/>
              <a:pPr/>
              <a:t>1</a:t>
            </a:fld>
            <a:endParaRPr 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1B9686-2CBF-4B25-B77E-BD8D7BC9BAA8}" type="slidenum">
              <a:rPr lang="pl-PL" smtClean="0"/>
              <a:pPr/>
              <a:t>2</a:t>
            </a:fld>
            <a:endParaRPr 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1B9686-2CBF-4B25-B77E-BD8D7BC9BAA8}" type="slidenum">
              <a:rPr lang="pl-PL" smtClean="0"/>
              <a:pPr/>
              <a:t>3</a:t>
            </a:fld>
            <a:endParaRPr 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Warunki konieczne do </a:t>
            </a:r>
            <a:r>
              <a:rPr lang="pl-PL" dirty="0" err="1" smtClean="0"/>
              <a:t>zaistni</a:t>
            </a:r>
            <a:endParaRPr lang="pl-PL" dirty="0" smtClean="0"/>
          </a:p>
          <a:p>
            <a:r>
              <a:rPr lang="pl-PL" dirty="0" err="1" smtClean="0"/>
              <a:t>enia</a:t>
            </a:r>
            <a:r>
              <a:rPr lang="pl-PL" dirty="0" smtClean="0"/>
              <a:t> komunikacji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1B9686-2CBF-4B25-B77E-BD8D7BC9BAA8}" type="slidenum">
              <a:rPr lang="pl-PL" smtClean="0"/>
              <a:pPr/>
              <a:t>5</a:t>
            </a:fld>
            <a:endParaRPr lang="pl-P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Samoregulacja: neurofizjologiczna, sensomotoryczna (celowe czynności, zmiana czynności jako reakcja na bodziec czuciowy, przetwarzanie </a:t>
            </a:r>
            <a:r>
              <a:rPr lang="pl-PL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info</a:t>
            </a:r>
            <a:r>
              <a:rPr lang="pl-PL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pl-PL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smodzielene</a:t>
            </a:r>
            <a:r>
              <a:rPr lang="pl-PL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uspokajanie się, akceptowanie dających się przewidywać wydarzeń), kontrola (świadomość społeczna, zmiana zachowania w związku z tą świadomością, kontrolowanie </a:t>
            </a:r>
            <a:r>
              <a:rPr lang="pl-PL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zach</a:t>
            </a:r>
            <a:r>
              <a:rPr lang="pl-PL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z własnej inicjatywy, </a:t>
            </a:r>
            <a:r>
              <a:rPr lang="pl-PL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umieję</a:t>
            </a:r>
            <a:r>
              <a:rPr lang="pl-PL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rozwiązywania problemów), samokontrola (odraczanie nagrody, </a:t>
            </a:r>
            <a:r>
              <a:rPr lang="pl-PL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zach</a:t>
            </a:r>
            <a:r>
              <a:rPr lang="pl-PL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zgodne z </a:t>
            </a:r>
            <a:r>
              <a:rPr lang="pl-PL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oczekiwanianimi</a:t>
            </a:r>
            <a:r>
              <a:rPr lang="pl-PL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bez nadzoru, wymaga pamięci, myślenia symbolicznego), samoregulacja (większa elastyczność, funkcje wykonawcze, introspekcja)</a:t>
            </a:r>
          </a:p>
          <a:p>
            <a:endParaRPr lang="pl-PL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pl-PL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1B9686-2CBF-4B25-B77E-BD8D7BC9BAA8}" type="slidenum">
              <a:rPr lang="pl-PL" smtClean="0"/>
              <a:pPr/>
              <a:t>6</a:t>
            </a:fld>
            <a:endParaRPr lang="pl-P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Naprzemienność, wybór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1B9686-2CBF-4B25-B77E-BD8D7BC9BAA8}" type="slidenum">
              <a:rPr lang="pl-PL" smtClean="0"/>
              <a:pPr/>
              <a:t>9</a:t>
            </a:fld>
            <a:endParaRPr lang="pl-P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Ania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15CA6-0989-4D13-AB98-7303C25E7C9A}" type="slidenum">
              <a:rPr lang="pl-PL" smtClean="0"/>
              <a:pPr/>
              <a:t>13</a:t>
            </a:fld>
            <a:endParaRPr lang="pl-P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1B9686-2CBF-4B25-B77E-BD8D7BC9BAA8}" type="slidenum">
              <a:rPr lang="pl-PL" smtClean="0"/>
              <a:pPr/>
              <a:t>14</a:t>
            </a:fld>
            <a:endParaRPr lang="pl-P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1B9686-2CBF-4B25-B77E-BD8D7BC9BAA8}" type="slidenum">
              <a:rPr lang="pl-PL" smtClean="0"/>
              <a:pPr/>
              <a:t>16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AAAE0-ACE0-469B-BF1B-6155C9727C27}" type="datetime1">
              <a:rPr lang="pl-PL" smtClean="0"/>
              <a:pPr/>
              <a:t>2013-09-02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77838-3268-42A9-80B3-4A48CC4D535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544A8-820F-431B-8577-7F490CC84652}" type="datetime1">
              <a:rPr lang="pl-PL" smtClean="0"/>
              <a:pPr/>
              <a:t>2013-09-02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77838-3268-42A9-80B3-4A48CC4D535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4D325-31F7-4B83-8C4D-26F6ED614C3D}" type="datetime1">
              <a:rPr lang="pl-PL" smtClean="0"/>
              <a:pPr/>
              <a:t>2013-09-02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77838-3268-42A9-80B3-4A48CC4D535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30234-F810-4A70-B41A-E95A192D144E}" type="datetime1">
              <a:rPr lang="pl-PL" smtClean="0"/>
              <a:pPr/>
              <a:t>2013-09-02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77838-3268-42A9-80B3-4A48CC4D535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A49FF-B8A9-4396-9278-2FB1019A98CC}" type="datetime1">
              <a:rPr lang="pl-PL" smtClean="0"/>
              <a:pPr/>
              <a:t>2013-09-02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77838-3268-42A9-80B3-4A48CC4D535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0E3B0-28E1-4447-A11A-DC65BF189688}" type="datetime1">
              <a:rPr lang="pl-PL" smtClean="0"/>
              <a:pPr/>
              <a:t>2013-09-02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77838-3268-42A9-80B3-4A48CC4D535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306F9-2784-42A3-B7C7-FCC231E68B6A}" type="datetime1">
              <a:rPr lang="pl-PL" smtClean="0"/>
              <a:pPr/>
              <a:t>2013-09-02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77838-3268-42A9-80B3-4A48CC4D535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EE75-79CF-4651-B4A8-9AD552C25C40}" type="datetime1">
              <a:rPr lang="pl-PL" smtClean="0"/>
              <a:pPr/>
              <a:t>2013-09-02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77838-3268-42A9-80B3-4A48CC4D535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E4067-FF82-4303-89EB-3AF49E7B1179}" type="datetime1">
              <a:rPr lang="pl-PL" smtClean="0"/>
              <a:pPr/>
              <a:t>2013-09-02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77838-3268-42A9-80B3-4A48CC4D535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72275-4D6A-4F64-A239-41C9DC08342F}" type="datetime1">
              <a:rPr lang="pl-PL" smtClean="0"/>
              <a:pPr/>
              <a:t>2013-09-02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77838-3268-42A9-80B3-4A48CC4D535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619E3-567B-46A4-996C-D7A4E5160631}" type="datetime1">
              <a:rPr lang="pl-PL" smtClean="0"/>
              <a:pPr/>
              <a:t>2013-09-02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E77838-3268-42A9-80B3-4A48CC4D535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45BE5-7999-4F69-8CA1-337ACC360510}" type="datetime1">
              <a:rPr lang="pl-PL" smtClean="0"/>
              <a:pPr/>
              <a:t>2013-09-02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l-PL" smtClean="0"/>
              <a:t>oprac. Karolina Sobierska, Iwona Nowak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E77838-3268-42A9-80B3-4A48CC4D535E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714348" y="2285992"/>
            <a:ext cx="7772400" cy="1470025"/>
          </a:xfrm>
        </p:spPr>
        <p:txBody>
          <a:bodyPr/>
          <a:lstStyle/>
          <a:p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Komunikować się</a:t>
            </a:r>
            <a:endParaRPr lang="pl-P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czyli co robić?</a:t>
            </a:r>
            <a:endParaRPr lang="pl-P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285728"/>
            <a:ext cx="667702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PLAN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Kompetencje komunikacyjne a kompetencje językowe</a:t>
            </a:r>
          </a:p>
          <a:p>
            <a:pPr>
              <a:lnSpc>
                <a:spcPct val="150000"/>
              </a:lnSpc>
              <a:buNone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Rozwój typowy jako wskazówka do interwencji</a:t>
            </a:r>
          </a:p>
          <a:p>
            <a:pPr>
              <a:lnSpc>
                <a:spcPct val="150000"/>
              </a:lnSpc>
              <a:buNone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Intencja komunikacyjna</a:t>
            </a:r>
          </a:p>
          <a:p>
            <a:pPr>
              <a:lnSpc>
                <a:spcPct val="150000"/>
              </a:lnSpc>
              <a:buNone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AAC a komunikacja</a:t>
            </a:r>
          </a:p>
          <a:p>
            <a:pPr>
              <a:lnSpc>
                <a:spcPct val="150000"/>
              </a:lnSpc>
              <a:buNone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Jak wspierać?</a:t>
            </a:r>
          </a:p>
          <a:p>
            <a:pPr>
              <a:buNone/>
            </a:pPr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06290"/>
          </a:xfrm>
        </p:spPr>
        <p:txBody>
          <a:bodyPr>
            <a:normAutofit/>
          </a:bodyPr>
          <a:lstStyle/>
          <a:p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Temat komunikacji interesuje mnie ponieważ ….</a:t>
            </a:r>
            <a:br>
              <a:rPr lang="pl-PL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3200" dirty="0" smtClean="0"/>
              <a:t/>
            </a:r>
            <a:br>
              <a:rPr lang="pl-PL" sz="3200" dirty="0" smtClean="0"/>
            </a:br>
            <a:endParaRPr lang="pl-PL" sz="3200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0912" y="2782094"/>
            <a:ext cx="216217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pl-PL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Chciał(a)bym dowiedzieć się </a:t>
            </a:r>
            <a:r>
              <a:rPr lang="pl-PL" sz="2400" dirty="0" smtClean="0">
                <a:ea typeface="Calibri" pitchFamily="34" charset="0"/>
                <a:cs typeface="Times New Roman" pitchFamily="18" charset="0"/>
              </a:rPr>
              <a:t>…</a:t>
            </a:r>
            <a:r>
              <a:rPr lang="pl-PL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lang="pl-PL" sz="1200" dirty="0" smtClean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pl-PL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Mocną stroną mojego dziecka w komunikacji jest </a:t>
            </a:r>
            <a:r>
              <a:rPr lang="pl-PL" sz="2400" dirty="0" smtClean="0">
                <a:ea typeface="Calibri" pitchFamily="34" charset="0"/>
                <a:cs typeface="Times New Roman" pitchFamily="18" charset="0"/>
              </a:rPr>
              <a:t>…</a:t>
            </a:r>
            <a:r>
              <a:rPr lang="pl-PL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..</a:t>
            </a:r>
            <a:endParaRPr lang="pl-PL" sz="1200" dirty="0" smtClean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pl-PL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Kiedy moje dziecko chce mi coś zakomunikować w</a:t>
            </a:r>
            <a:r>
              <a:rPr lang="pl-PL" sz="2400" dirty="0" smtClean="0">
                <a:ea typeface="Calibri" pitchFamily="34" charset="0"/>
                <a:cs typeface="Times New Roman" pitchFamily="18" charset="0"/>
              </a:rPr>
              <a:t>ó</a:t>
            </a:r>
            <a:r>
              <a:rPr lang="pl-PL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wczas najczęściej </a:t>
            </a:r>
            <a:r>
              <a:rPr lang="pl-PL" sz="2400" dirty="0" smtClean="0">
                <a:ea typeface="Calibri" pitchFamily="34" charset="0"/>
                <a:cs typeface="Times New Roman" pitchFamily="18" charset="0"/>
              </a:rPr>
              <a:t>…</a:t>
            </a:r>
            <a:r>
              <a:rPr lang="pl-PL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lang="pl-PL" sz="1200" dirty="0" smtClean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pl-PL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 komunikacji z moim dzieckiem używam</a:t>
            </a:r>
            <a:r>
              <a:rPr lang="pl-PL" sz="2400" dirty="0" smtClean="0">
                <a:ea typeface="Calibri" pitchFamily="34" charset="0"/>
                <a:cs typeface="Times New Roman" pitchFamily="18" charset="0"/>
              </a:rPr>
              <a:t>……</a:t>
            </a:r>
            <a:endParaRPr lang="pl-PL" sz="1200" dirty="0" smtClean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pl-PL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Wyzwaniem dla mnie, w komunikacji z dzieckiem jest </a:t>
            </a:r>
            <a:r>
              <a:rPr lang="pl-PL" sz="2400" dirty="0" smtClean="0">
                <a:ea typeface="Calibri" pitchFamily="34" charset="0"/>
                <a:cs typeface="Times New Roman" pitchFamily="18" charset="0"/>
              </a:rPr>
              <a:t>…</a:t>
            </a:r>
            <a:r>
              <a:rPr lang="pl-PL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lang="pl-PL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3501008"/>
            <a:ext cx="238125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4500562" y="1785926"/>
            <a:ext cx="1584176" cy="369332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odbiorca</a:t>
            </a:r>
            <a:endParaRPr lang="pl-P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2564160" y="1781200"/>
            <a:ext cx="1584176" cy="369332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nadawca</a:t>
            </a:r>
            <a:endParaRPr lang="pl-P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3500430" y="3000372"/>
            <a:ext cx="1928826" cy="369332"/>
          </a:xfrm>
          <a:prstGeom prst="rect">
            <a:avLst/>
          </a:prstGeom>
          <a:noFill/>
          <a:ln>
            <a:solidFill>
              <a:srgbClr val="7030A0"/>
            </a:solidFill>
          </a:ln>
          <a:effectLst>
            <a:outerShdw blurRad="50800" dist="38100" dir="8100000" algn="tr" rotWithShape="0">
              <a:srgbClr val="7030A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narzędzie/znak</a:t>
            </a:r>
            <a:endParaRPr lang="pl-PL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00034" y="1714488"/>
            <a:ext cx="1728192" cy="64633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B0F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/>
              <a:t>intencja komunikacyjna</a:t>
            </a:r>
            <a:endParaRPr lang="pl-PL" dirty="0"/>
          </a:p>
        </p:txBody>
      </p:sp>
      <p:sp>
        <p:nvSpPr>
          <p:cNvPr id="10" name="Objaśnienie w chmurce 9"/>
          <p:cNvSpPr/>
          <p:nvPr/>
        </p:nvSpPr>
        <p:spPr>
          <a:xfrm>
            <a:off x="357158" y="1285860"/>
            <a:ext cx="2143140" cy="1643074"/>
          </a:xfrm>
          <a:prstGeom prst="cloudCallout">
            <a:avLst>
              <a:gd name="adj1" fmla="val 97395"/>
              <a:gd name="adj2" fmla="val 957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ole tekstowe 10"/>
          <p:cNvSpPr txBox="1"/>
          <p:nvPr/>
        </p:nvSpPr>
        <p:spPr>
          <a:xfrm>
            <a:off x="428596" y="1643050"/>
            <a:ext cx="185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intencja komunikacyjna</a:t>
            </a:r>
            <a:endParaRPr lang="pl-PL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bjaśnienie w chmurce 11"/>
          <p:cNvSpPr/>
          <p:nvPr/>
        </p:nvSpPr>
        <p:spPr>
          <a:xfrm>
            <a:off x="6500826" y="1285860"/>
            <a:ext cx="2143140" cy="1643074"/>
          </a:xfrm>
          <a:prstGeom prst="cloudCallout">
            <a:avLst>
              <a:gd name="adj1" fmla="val -112331"/>
              <a:gd name="adj2" fmla="val 9811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12"/>
          <p:cNvSpPr txBox="1"/>
          <p:nvPr/>
        </p:nvSpPr>
        <p:spPr>
          <a:xfrm>
            <a:off x="6643702" y="1714488"/>
            <a:ext cx="185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intencja komunikacyjna</a:t>
            </a:r>
            <a:endParaRPr lang="pl-PL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ytuł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796908"/>
          </a:xfrm>
        </p:spPr>
        <p:txBody>
          <a:bodyPr>
            <a:no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ZDOLNOŚCI JĘZYKOWE A ZDOLNOŚCI KOMUNIKACYJNE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Strzałka zakrzywiona w dół 14"/>
          <p:cNvSpPr/>
          <p:nvPr/>
        </p:nvSpPr>
        <p:spPr>
          <a:xfrm rot="10800000">
            <a:off x="3786182" y="2285992"/>
            <a:ext cx="1285884" cy="428628"/>
          </a:xfrm>
          <a:prstGeom prst="curvedDownArrow">
            <a:avLst>
              <a:gd name="adj1" fmla="val 13169"/>
              <a:gd name="adj2" fmla="val 50000"/>
              <a:gd name="adj3" fmla="val 25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6" name="Strzałka zakrzywiona w górę 15"/>
          <p:cNvSpPr/>
          <p:nvPr/>
        </p:nvSpPr>
        <p:spPr>
          <a:xfrm flipV="1">
            <a:off x="3857620" y="1285860"/>
            <a:ext cx="1285884" cy="428628"/>
          </a:xfrm>
          <a:prstGeom prst="curvedUp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ROZWÓJ SPOŁECZNO-KOMUNIKACYJNY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1714480" y="4714884"/>
            <a:ext cx="3000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SAMOREGULACJA</a:t>
            </a:r>
            <a:endParaRPr lang="pl-PL" sz="2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763688" y="3356992"/>
            <a:ext cx="6929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ODWZAJEMNIONA  INTERKACJA</a:t>
            </a:r>
            <a:endParaRPr lang="pl-PL" sz="2400" b="1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4214810" y="2143116"/>
            <a:ext cx="3071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JĘZYK WERBALNY</a:t>
            </a:r>
            <a:endParaRPr lang="pl-PL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5286380" y="1142984"/>
            <a:ext cx="3357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JĘZYK SPOŁECZNY</a:t>
            </a:r>
            <a:endParaRPr lang="pl-PL" sz="24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Strzałka w górę 11"/>
          <p:cNvSpPr/>
          <p:nvPr/>
        </p:nvSpPr>
        <p:spPr>
          <a:xfrm>
            <a:off x="142844" y="1285860"/>
            <a:ext cx="285752" cy="4357718"/>
          </a:xfrm>
          <a:prstGeom prst="up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ole tekstowe 12"/>
          <p:cNvSpPr txBox="1"/>
          <p:nvPr/>
        </p:nvSpPr>
        <p:spPr>
          <a:xfrm>
            <a:off x="428596" y="1500174"/>
            <a:ext cx="107157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3r.ż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r>
              <a:rPr lang="pl-PL" dirty="0" smtClean="0"/>
              <a:t>18 </a:t>
            </a:r>
            <a:r>
              <a:rPr lang="pl-PL" dirty="0" err="1" smtClean="0"/>
              <a:t>msc</a:t>
            </a:r>
            <a:r>
              <a:rPr lang="pl-PL" dirty="0" smtClean="0"/>
              <a:t>.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r>
              <a:rPr lang="pl-PL" smtClean="0"/>
              <a:t>4 </a:t>
            </a:r>
            <a:r>
              <a:rPr lang="pl-PL" dirty="0" err="1" smtClean="0"/>
              <a:t>msc</a:t>
            </a:r>
            <a:r>
              <a:rPr lang="pl-PL" dirty="0" smtClean="0"/>
              <a:t>.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  <p:graphicFrame>
        <p:nvGraphicFramePr>
          <p:cNvPr id="6" name="Diagram 5"/>
          <p:cNvGraphicFramePr/>
          <p:nvPr/>
        </p:nvGraphicFramePr>
        <p:xfrm>
          <a:off x="1643042" y="78579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596" y="285728"/>
            <a:ext cx="216217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  <p:sp>
        <p:nvSpPr>
          <p:cNvPr id="5" name="Tytuł 4"/>
          <p:cNvSpPr txBox="1">
            <a:spLocks noGrp="1"/>
          </p:cNvSpPr>
          <p:nvPr>
            <p:ph type="title"/>
          </p:nvPr>
        </p:nvSpPr>
        <p:spPr>
          <a:xfrm>
            <a:off x="457200" y="381752"/>
            <a:ext cx="822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ODWZAJEMNIONA INTERKACJA</a:t>
            </a:r>
            <a:br>
              <a:rPr lang="pl-PL" sz="20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l-PL" sz="20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zbilansowana</a:t>
            </a:r>
            <a:endParaRPr lang="pl-PL" sz="2000" b="1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2420888"/>
            <a:ext cx="4043473" cy="3028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trzałka zakrzywiona w dół 6"/>
          <p:cNvSpPr/>
          <p:nvPr/>
        </p:nvSpPr>
        <p:spPr>
          <a:xfrm>
            <a:off x="1691680" y="1268760"/>
            <a:ext cx="6120680" cy="1080120"/>
          </a:xfrm>
          <a:prstGeom prst="curvedDownArrow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8" name="Strzałka zakrzywiona w dół 7"/>
          <p:cNvSpPr/>
          <p:nvPr/>
        </p:nvSpPr>
        <p:spPr>
          <a:xfrm rot="10800000">
            <a:off x="1475656" y="5301208"/>
            <a:ext cx="6120680" cy="1080120"/>
          </a:xfrm>
          <a:prstGeom prst="curvedDownArrow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395536" y="2780928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Odbieram komunikat 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6876256" y="2780928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Nadaję komunikat 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6876256" y="3861048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Inicjuje</a:t>
            </a:r>
            <a:r>
              <a:rPr lang="pl-PL" dirty="0" smtClean="0"/>
              <a:t> </a:t>
            </a:r>
            <a:endParaRPr lang="pl-PL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395536" y="3861048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Odpowiadam</a:t>
            </a:r>
            <a:r>
              <a:rPr lang="pl-PL" dirty="0" smtClean="0"/>
              <a:t> </a:t>
            </a:r>
            <a:endParaRPr lang="pl-PL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395536" y="4653136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Akceptuje propozycje </a:t>
            </a:r>
            <a:endParaRPr lang="pl-PL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6948264" y="4797152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latin typeface="Times New Roman" pitchFamily="18" charset="0"/>
                <a:cs typeface="Times New Roman" pitchFamily="18" charset="0"/>
              </a:rPr>
              <a:t>Proponuję</a:t>
            </a:r>
            <a:r>
              <a:rPr lang="pl-PL" dirty="0" smtClean="0"/>
              <a:t> 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5720" y="642918"/>
            <a:ext cx="8572560" cy="5840435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Przełomowy moment - pojawienie się intencji komunikacyjnej </a:t>
            </a:r>
          </a:p>
          <a:p>
            <a:pPr>
              <a:lnSpc>
                <a:spcPct val="150000"/>
              </a:lnSpc>
              <a:buNone/>
            </a:pP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	Komunikacja intencjonalna - 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dziecko świadomie kieruje zachowaniem dorosłego, nadaje czytelne komunikaty, inicjuje i podtrzymuje kontakt</a:t>
            </a:r>
          </a:p>
          <a:p>
            <a:pPr>
              <a:lnSpc>
                <a:spcPct val="150000"/>
              </a:lnSpc>
              <a:buNone/>
            </a:pP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• świadomość siebie jako 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sprawcy (coś mogę) </a:t>
            </a:r>
          </a:p>
          <a:p>
            <a:pPr>
              <a:lnSpc>
                <a:spcPct val="150000"/>
              </a:lnSpc>
              <a:buNone/>
            </a:pP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• świadomość 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partnera komunikacji (ktoś mnie słucha) </a:t>
            </a:r>
          </a:p>
          <a:p>
            <a:pPr>
              <a:lnSpc>
                <a:spcPct val="150000"/>
              </a:lnSpc>
              <a:buNone/>
            </a:pP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• świadomość 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komunikatu (mam coś do przekazania) </a:t>
            </a:r>
          </a:p>
          <a:p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Przestrzeń do komunikacji czyli pytanie o to, kiedy rodzi się potrzeba komunikacji?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  <p:sp>
        <p:nvSpPr>
          <p:cNvPr id="5" name="Objaśnienie w chmurce 4"/>
          <p:cNvSpPr/>
          <p:nvPr/>
        </p:nvSpPr>
        <p:spPr>
          <a:xfrm>
            <a:off x="395536" y="1556792"/>
            <a:ext cx="2143140" cy="1643074"/>
          </a:xfrm>
          <a:prstGeom prst="cloudCallout">
            <a:avLst>
              <a:gd name="adj1" fmla="val 97395"/>
              <a:gd name="adj2" fmla="val 957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539552" y="1916832"/>
            <a:ext cx="185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intencja komunikacyjna</a:t>
            </a:r>
            <a:endParaRPr lang="pl-PL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2924944"/>
            <a:ext cx="1742728" cy="1742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4869160"/>
            <a:ext cx="2088232" cy="1420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140968"/>
            <a:ext cx="1246375" cy="1466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1628800"/>
            <a:ext cx="1603885" cy="3058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Przestrzeń do komunikacji czyli pytanie o to, kiedy rodzi się potrzeba komunikacji?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  <p:sp>
        <p:nvSpPr>
          <p:cNvPr id="5" name="Objaśnienie w chmurce 4"/>
          <p:cNvSpPr/>
          <p:nvPr/>
        </p:nvSpPr>
        <p:spPr>
          <a:xfrm>
            <a:off x="0" y="1000108"/>
            <a:ext cx="2143140" cy="1643074"/>
          </a:xfrm>
          <a:prstGeom prst="cloudCallout">
            <a:avLst>
              <a:gd name="adj1" fmla="val 57733"/>
              <a:gd name="adj2" fmla="val 785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142844" y="1357298"/>
            <a:ext cx="185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intencja komunikacyjna</a:t>
            </a:r>
            <a:endParaRPr lang="pl-PL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Diagram 9"/>
          <p:cNvGraphicFramePr/>
          <p:nvPr/>
        </p:nvGraphicFramePr>
        <p:xfrm>
          <a:off x="2786050" y="1643050"/>
          <a:ext cx="6096000" cy="4857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Przestrzeń do komunikacji czyli pytanie o to, kiedy rodzi się potrzeba komunikacji?</a:t>
            </a:r>
            <a:endParaRPr lang="pl-PL" sz="2400" b="1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3356992"/>
            <a:ext cx="4600575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jaśnienie w chmurce 5"/>
          <p:cNvSpPr/>
          <p:nvPr/>
        </p:nvSpPr>
        <p:spPr>
          <a:xfrm>
            <a:off x="395536" y="1556792"/>
            <a:ext cx="2143140" cy="1643074"/>
          </a:xfrm>
          <a:prstGeom prst="cloudCallout">
            <a:avLst>
              <a:gd name="adj1" fmla="val 97395"/>
              <a:gd name="adj2" fmla="val 957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539552" y="1916832"/>
            <a:ext cx="185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intencja komunikacyjna</a:t>
            </a:r>
            <a:endParaRPr lang="pl-PL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395536" y="3429000"/>
            <a:ext cx="3033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słowa/dźwięki</a:t>
            </a:r>
          </a:p>
        </p:txBody>
      </p:sp>
      <p:sp>
        <p:nvSpPr>
          <p:cNvPr id="5" name="pole tekstowe 4"/>
          <p:cNvSpPr txBox="1"/>
          <p:nvPr/>
        </p:nvSpPr>
        <p:spPr>
          <a:xfrm>
            <a:off x="827584" y="4581128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gesty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6084168" y="4005064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oczy/twarz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5004048" y="5157192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zachowanie</a:t>
            </a:r>
          </a:p>
        </p:txBody>
      </p:sp>
      <p:sp>
        <p:nvSpPr>
          <p:cNvPr id="8" name="pole tekstowe 7"/>
          <p:cNvSpPr txBox="1"/>
          <p:nvPr/>
        </p:nvSpPr>
        <p:spPr>
          <a:xfrm>
            <a:off x="6012160" y="2636912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przedmioty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2483768" y="5373216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dotyk/ciało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1331640" y="1988840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przestrzeń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3923928" y="1988840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obrazki</a:t>
            </a:r>
            <a:endParaRPr lang="pl-PL" sz="32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2928926" y="642918"/>
            <a:ext cx="3286148" cy="461665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srgbClr val="7030A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NARZĘDZIE/ZNAK</a:t>
            </a:r>
            <a:endParaRPr lang="pl-PL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AAC w komunikacji</a:t>
            </a:r>
            <a:endParaRPr lang="pl-PL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  <p:sp>
        <p:nvSpPr>
          <p:cNvPr id="5" name="Prostokąt 4"/>
          <p:cNvSpPr/>
          <p:nvPr/>
        </p:nvSpPr>
        <p:spPr>
          <a:xfrm>
            <a:off x="357158" y="1071546"/>
            <a:ext cx="83582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Augmentative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– wspomagające </a:t>
            </a:r>
          </a:p>
          <a:p>
            <a:pPr algn="ctr"/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Alternative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– alternatywne </a:t>
            </a:r>
          </a:p>
          <a:p>
            <a:pPr algn="ctr"/>
            <a:r>
              <a:rPr lang="pl-PL" sz="2400" b="1" dirty="0" err="1" smtClean="0">
                <a:latin typeface="Times New Roman" pitchFamily="18" charset="0"/>
                <a:cs typeface="Times New Roman" pitchFamily="18" charset="0"/>
              </a:rPr>
              <a:t>Communication</a:t>
            </a:r>
            <a:r>
              <a:rPr lang="pl-PL" sz="2400" b="1" dirty="0" smtClean="0">
                <a:latin typeface="Times New Roman" pitchFamily="18" charset="0"/>
                <a:cs typeface="Times New Roman" pitchFamily="18" charset="0"/>
              </a:rPr>
              <a:t> – sposoby porozumiewania się </a:t>
            </a:r>
            <a:endParaRPr lang="pl-PL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Diagram 6"/>
          <p:cNvGraphicFramePr/>
          <p:nvPr/>
        </p:nvGraphicFramePr>
        <p:xfrm>
          <a:off x="428596" y="228599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pole tekstowe 5"/>
          <p:cNvSpPr txBox="1"/>
          <p:nvPr/>
        </p:nvSpPr>
        <p:spPr>
          <a:xfrm>
            <a:off x="6786578" y="2786058"/>
            <a:ext cx="17859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Podgrupa rozwojowa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Jak wspierać?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143536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Preferencje dziecka</a:t>
            </a:r>
          </a:p>
          <a:p>
            <a:pPr>
              <a:buNone/>
            </a:pP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Metoda górnej półki</a:t>
            </a:r>
          </a:p>
          <a:p>
            <a:pPr>
              <a:buNone/>
            </a:pP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Słoiki/pojemniki</a:t>
            </a:r>
          </a:p>
          <a:p>
            <a:pPr>
              <a:buNone/>
            </a:pP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Rzeczy, które włączyć potrafi tylko rodzic</a:t>
            </a:r>
          </a:p>
          <a:p>
            <a:pPr>
              <a:buNone/>
            </a:pP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Ojej, „zapomniałem”</a:t>
            </a:r>
          </a:p>
          <a:p>
            <a:pPr>
              <a:buNone/>
            </a:pP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Ojej, „pomyliłam się”</a:t>
            </a:r>
          </a:p>
          <a:p>
            <a:pPr>
              <a:buNone/>
            </a:pP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Kontrolowana odmowa</a:t>
            </a:r>
          </a:p>
          <a:p>
            <a:pPr>
              <a:buNone/>
            </a:pP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Zaskakuj</a:t>
            </a:r>
          </a:p>
          <a:p>
            <a:pPr>
              <a:buNone/>
            </a:pP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Schowaj</a:t>
            </a:r>
          </a:p>
          <a:p>
            <a:pPr>
              <a:buNone/>
            </a:pP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Pauza</a:t>
            </a:r>
          </a:p>
          <a:p>
            <a:pPr>
              <a:buNone/>
            </a:pP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Czas</a:t>
            </a:r>
          </a:p>
          <a:p>
            <a:pPr>
              <a:buNone/>
            </a:pP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Wybór</a:t>
            </a:r>
          </a:p>
          <a:p>
            <a:pPr>
              <a:buNone/>
            </a:pP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Równowaga między komentowaniem a wydawaniem poleceń</a:t>
            </a:r>
          </a:p>
          <a:p>
            <a:pPr>
              <a:buNone/>
            </a:pPr>
            <a:r>
              <a:rPr lang="pl-PL" sz="2800" b="1" dirty="0" smtClean="0">
                <a:latin typeface="Times New Roman" pitchFamily="18" charset="0"/>
                <a:cs typeface="Times New Roman" pitchFamily="18" charset="0"/>
              </a:rPr>
              <a:t>Narzędzie dla dziecka</a:t>
            </a: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oprac. Karolina Sobierska, Iwona Nowak</a:t>
            </a:r>
            <a:endParaRPr lang="pl-PL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71888" y="2528888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2625</TotalTime>
  <Words>484</Words>
  <Application>Microsoft Office PowerPoint</Application>
  <PresentationFormat>Pokaz na ekranie (4:3)</PresentationFormat>
  <Paragraphs>129</Paragraphs>
  <Slides>16</Slides>
  <Notes>9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17" baseType="lpstr">
      <vt:lpstr>Motyw pakietu Office</vt:lpstr>
      <vt:lpstr>Komunikować się</vt:lpstr>
      <vt:lpstr>PLAN</vt:lpstr>
      <vt:lpstr>Temat komunikacji interesuje mnie ponieważ ….  </vt:lpstr>
      <vt:lpstr>Slajd 4</vt:lpstr>
      <vt:lpstr>ZDOLNOŚCI JĘZYKOWE A ZDOLNOŚCI KOMUNIKACYJNE</vt:lpstr>
      <vt:lpstr>ROZWÓJ SPOŁECZNO-KOMUNIKACYJNY</vt:lpstr>
      <vt:lpstr>Slajd 7</vt:lpstr>
      <vt:lpstr>ODWZAJEMNIONA INTERKACJA zbilansowana</vt:lpstr>
      <vt:lpstr>Slajd 9</vt:lpstr>
      <vt:lpstr>Przestrzeń do komunikacji czyli pytanie o to, kiedy rodzi się potrzeba komunikacji?</vt:lpstr>
      <vt:lpstr>Przestrzeń do komunikacji czyli pytanie o to, kiedy rodzi się potrzeba komunikacji?</vt:lpstr>
      <vt:lpstr>Przestrzeń do komunikacji czyli pytanie o to, kiedy rodzi się potrzeba komunikacji?</vt:lpstr>
      <vt:lpstr>Slajd 13</vt:lpstr>
      <vt:lpstr>AAC w komunikacji</vt:lpstr>
      <vt:lpstr>Jak wspierać?</vt:lpstr>
      <vt:lpstr>Slajd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Komunikować się</dc:title>
  <dc:creator>user</dc:creator>
  <cp:lastModifiedBy>Karolinanna</cp:lastModifiedBy>
  <cp:revision>50</cp:revision>
  <dcterms:created xsi:type="dcterms:W3CDTF">2013-05-04T08:26:01Z</dcterms:created>
  <dcterms:modified xsi:type="dcterms:W3CDTF">2013-09-02T18:35:33Z</dcterms:modified>
</cp:coreProperties>
</file>